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12192000" cy="6858000"/>
  <p:notesSz cx="6858000" cy="9144000"/>
  <p:defaultTextStyle>
    <a:lvl1pPr defTabSz="457200">
      <a:defRPr>
        <a:latin typeface="Trebuchet MS"/>
        <a:ea typeface="Trebuchet MS"/>
        <a:cs typeface="Trebuchet MS"/>
        <a:sym typeface="Trebuchet MS"/>
      </a:defRPr>
    </a:lvl1pPr>
    <a:lvl2pPr indent="457200" defTabSz="457200">
      <a:defRPr>
        <a:latin typeface="Trebuchet MS"/>
        <a:ea typeface="Trebuchet MS"/>
        <a:cs typeface="Trebuchet MS"/>
        <a:sym typeface="Trebuchet MS"/>
      </a:defRPr>
    </a:lvl2pPr>
    <a:lvl3pPr indent="914400" defTabSz="457200">
      <a:defRPr>
        <a:latin typeface="Trebuchet MS"/>
        <a:ea typeface="Trebuchet MS"/>
        <a:cs typeface="Trebuchet MS"/>
        <a:sym typeface="Trebuchet MS"/>
      </a:defRPr>
    </a:lvl3pPr>
    <a:lvl4pPr indent="1371600" defTabSz="457200">
      <a:defRPr>
        <a:latin typeface="Trebuchet MS"/>
        <a:ea typeface="Trebuchet MS"/>
        <a:cs typeface="Trebuchet MS"/>
        <a:sym typeface="Trebuchet MS"/>
      </a:defRPr>
    </a:lvl4pPr>
    <a:lvl5pPr indent="1828800" defTabSz="457200">
      <a:defRPr>
        <a:latin typeface="Trebuchet MS"/>
        <a:ea typeface="Trebuchet MS"/>
        <a:cs typeface="Trebuchet MS"/>
        <a:sym typeface="Trebuchet MS"/>
      </a:defRPr>
    </a:lvl5pPr>
    <a:lvl6pPr indent="2286000" defTabSz="457200">
      <a:defRPr>
        <a:latin typeface="Trebuchet MS"/>
        <a:ea typeface="Trebuchet MS"/>
        <a:cs typeface="Trebuchet MS"/>
        <a:sym typeface="Trebuchet MS"/>
      </a:defRPr>
    </a:lvl6pPr>
    <a:lvl7pPr indent="2743200" defTabSz="457200">
      <a:defRPr>
        <a:latin typeface="Trebuchet MS"/>
        <a:ea typeface="Trebuchet MS"/>
        <a:cs typeface="Trebuchet MS"/>
        <a:sym typeface="Trebuchet MS"/>
      </a:defRPr>
    </a:lvl7pPr>
    <a:lvl8pPr indent="3200400" defTabSz="457200">
      <a:defRPr>
        <a:latin typeface="Trebuchet MS"/>
        <a:ea typeface="Trebuchet MS"/>
        <a:cs typeface="Trebuchet MS"/>
        <a:sym typeface="Trebuchet MS"/>
      </a:defRPr>
    </a:lvl8pPr>
    <a:lvl9pPr indent="3657600" defTabSz="457200">
      <a:defRPr>
        <a:latin typeface="Trebuchet MS"/>
        <a:ea typeface="Trebuchet MS"/>
        <a:cs typeface="Trebuchet MS"/>
        <a:sym typeface="Trebuchet M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1ECF9"/>
          </a:solidFill>
        </a:fill>
      </a:tcStyle>
    </a:wholeTbl>
    <a:band2H>
      <a:tcTxStyle b="def" i="def"/>
      <a:tcStyle>
        <a:tcBdr/>
        <a:fill>
          <a:solidFill>
            <a:srgbClr val="E9F6FC"/>
          </a:solidFill>
        </a:fill>
      </a:tcStyle>
    </a:band2H>
    <a:firstCol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FCBEF"/>
          </a:solidFill>
        </a:fill>
      </a:tcStyle>
    </a:firstCol>
    <a:lastRow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FCBEF"/>
          </a:solidFill>
        </a:fill>
      </a:tcStyle>
    </a:lastRow>
    <a:firstRow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FCBEF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DEEDF"/>
          </a:solidFill>
        </a:fill>
      </a:tcStyle>
    </a:wholeTbl>
    <a:band2H>
      <a:tcTxStyle b="def" i="def"/>
      <a:tcStyle>
        <a:tcBdr/>
        <a:fill>
          <a:solidFill>
            <a:srgbClr val="E8F6F0"/>
          </a:solidFill>
        </a:fill>
      </a:tcStyle>
    </a:band2H>
    <a:firstCol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2D0A2"/>
          </a:solidFill>
        </a:fill>
      </a:tcStyle>
    </a:firstCol>
    <a:lastRow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2D0A2"/>
          </a:solidFill>
        </a:fill>
      </a:tcStyle>
    </a:lastRow>
    <a:firstRow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2D0A2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EECD"/>
          </a:solidFill>
        </a:fill>
      </a:tcStyle>
    </a:wholeTbl>
    <a:band2H>
      <a:tcTxStyle b="def" i="def"/>
      <a:tcStyle>
        <a:tcBdr/>
        <a:fill>
          <a:solidFill>
            <a:srgbClr val="EEF7E8"/>
          </a:solidFill>
        </a:fill>
      </a:tcStyle>
    </a:band2H>
    <a:firstCol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6D141"/>
          </a:solidFill>
        </a:fill>
      </a:tcStyle>
    </a:firstCol>
    <a:lastRow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6D141"/>
          </a:solidFill>
        </a:fill>
      </a:tcStyle>
    </a:lastRow>
    <a:firstRow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6D141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FCBEF"/>
          </a:solidFill>
        </a:fill>
      </a:tcStyle>
    </a:firstCol>
    <a:lastRow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FCBEF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93" name="Shape 93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7"/>
          <p:cNvGrpSpPr/>
          <p:nvPr/>
        </p:nvGrpSpPr>
        <p:grpSpPr>
          <a:xfrm>
            <a:off x="-1" y="-8467"/>
            <a:ext cx="12192001" cy="6866468"/>
            <a:chOff x="0" y="0"/>
            <a:chExt cx="12192000" cy="6866467"/>
          </a:xfrm>
        </p:grpSpPr>
        <p:sp>
          <p:nvSpPr>
            <p:cNvPr id="17" name="Shape 17"/>
            <p:cNvSpPr/>
            <p:nvPr/>
          </p:nvSpPr>
          <p:spPr>
            <a:xfrm>
              <a:off x="-1" y="605"/>
              <a:ext cx="863601" cy="5698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2"/>
                  </a:moveTo>
                  <a:lnTo>
                    <a:pt x="21600" y="0"/>
                  </a:lnTo>
                  <a:lnTo>
                    <a:pt x="21600" y="64"/>
                  </a:lnTo>
                  <a:lnTo>
                    <a:pt x="0" y="21600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5FCBEF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18" name="Shape 18"/>
            <p:cNvSpPr/>
            <p:nvPr/>
          </p:nvSpPr>
          <p:spPr>
            <a:xfrm>
              <a:off x="9371012" y="8466"/>
              <a:ext cx="1219201" cy="6858002"/>
            </a:xfrm>
            <a:prstGeom prst="line">
              <a:avLst/>
            </a:prstGeom>
            <a:noFill/>
            <a:ln w="9525" cap="rnd">
              <a:solidFill>
                <a:srgbClr val="5FCBEF">
                  <a:alpha val="70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19" name="Shape 19"/>
            <p:cNvSpPr/>
            <p:nvPr/>
          </p:nvSpPr>
          <p:spPr>
            <a:xfrm flipH="1">
              <a:off x="7425266" y="3689880"/>
              <a:ext cx="4763559" cy="3176587"/>
            </a:xfrm>
            <a:prstGeom prst="line">
              <a:avLst/>
            </a:prstGeom>
            <a:noFill/>
            <a:ln w="9525" cap="rnd">
              <a:solidFill>
                <a:srgbClr val="5FCBEF">
                  <a:alpha val="70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20" name="Shape 20"/>
            <p:cNvSpPr/>
            <p:nvPr/>
          </p:nvSpPr>
          <p:spPr>
            <a:xfrm>
              <a:off x="9181476" y="0"/>
              <a:ext cx="3007349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92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4692" y="0"/>
                  </a:lnTo>
                  <a:close/>
                </a:path>
              </a:pathLst>
            </a:custGeom>
            <a:solidFill>
              <a:srgbClr val="5FCBEF">
                <a:alpha val="36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21" name="Shape 21"/>
            <p:cNvSpPr/>
            <p:nvPr/>
          </p:nvSpPr>
          <p:spPr>
            <a:xfrm>
              <a:off x="9603441" y="0"/>
              <a:ext cx="2588559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0092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FCBEF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22" name="Shape 22"/>
            <p:cNvSpPr/>
            <p:nvPr/>
          </p:nvSpPr>
          <p:spPr>
            <a:xfrm>
              <a:off x="8932333" y="3056466"/>
              <a:ext cx="3259667" cy="3810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17B0E4">
                <a:alpha val="66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23" name="Shape 23"/>
            <p:cNvSpPr/>
            <p:nvPr/>
          </p:nvSpPr>
          <p:spPr>
            <a:xfrm>
              <a:off x="9334500" y="0"/>
              <a:ext cx="2854326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8697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7B0E4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24" name="Shape 24"/>
            <p:cNvSpPr/>
            <p:nvPr/>
          </p:nvSpPr>
          <p:spPr>
            <a:xfrm>
              <a:off x="10898730" y="0"/>
              <a:ext cx="1290095" cy="686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073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7073" y="0"/>
                  </a:lnTo>
                  <a:close/>
                </a:path>
              </a:pathLst>
            </a:custGeom>
            <a:solidFill>
              <a:srgbClr val="2E83C3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25" name="Shape 25"/>
            <p:cNvSpPr/>
            <p:nvPr/>
          </p:nvSpPr>
          <p:spPr>
            <a:xfrm>
              <a:off x="10938998" y="0"/>
              <a:ext cx="1249826" cy="686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9173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6292">
                <a:alpha val="8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26" name="Shape 26"/>
            <p:cNvSpPr/>
            <p:nvPr/>
          </p:nvSpPr>
          <p:spPr>
            <a:xfrm>
              <a:off x="10371666" y="3598333"/>
              <a:ext cx="1817160" cy="3268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17B0E4">
                <a:alpha val="66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</p:grpSp>
      <p:sp>
        <p:nvSpPr>
          <p:cNvPr id="28" name="Shape 28"/>
          <p:cNvSpPr/>
          <p:nvPr>
            <p:ph type="title"/>
          </p:nvPr>
        </p:nvSpPr>
        <p:spPr>
          <a:xfrm>
            <a:off x="1507067" y="2404534"/>
            <a:ext cx="7766937" cy="1646303"/>
          </a:xfrm>
          <a:prstGeom prst="rect">
            <a:avLst/>
          </a:prstGeo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5FCBEF"/>
                </a:solidFill>
              </a:rPr>
              <a:t>Text názvu</a:t>
            </a:r>
          </a:p>
        </p:txBody>
      </p:sp>
      <p:sp>
        <p:nvSpPr>
          <p:cNvPr id="29" name="Shape 29"/>
          <p:cNvSpPr/>
          <p:nvPr>
            <p:ph type="body" idx="1"/>
          </p:nvPr>
        </p:nvSpPr>
        <p:spPr>
          <a:xfrm>
            <a:off x="1507067" y="4050832"/>
            <a:ext cx="7766937" cy="1096901"/>
          </a:xfrm>
          <a:prstGeom prst="rect">
            <a:avLst/>
          </a:prstGeom>
        </p:spPr>
        <p:txBody>
          <a:bodyPr/>
          <a:lstStyle>
            <a:lvl1pPr marL="0" indent="0" algn="r">
              <a:buClrTx/>
              <a:buSzTx/>
              <a:buFontTx/>
              <a:buNone/>
              <a:defRPr>
                <a:solidFill>
                  <a:srgbClr val="808080"/>
                </a:solidFill>
              </a:defRPr>
            </a:lvl1pPr>
            <a:lvl2pPr marL="0" indent="457200" algn="r">
              <a:buClrTx/>
              <a:buSzTx/>
              <a:buFontTx/>
              <a:buNone/>
              <a:defRPr>
                <a:solidFill>
                  <a:srgbClr val="808080"/>
                </a:solidFill>
              </a:defRPr>
            </a:lvl2pPr>
            <a:lvl3pPr marL="0" indent="914400" algn="r">
              <a:buClrTx/>
              <a:buSzTx/>
              <a:buFontTx/>
              <a:buNone/>
              <a:defRPr>
                <a:solidFill>
                  <a:srgbClr val="808080"/>
                </a:solidFill>
              </a:defRPr>
            </a:lvl3pPr>
            <a:lvl4pPr marL="0" indent="1371600" algn="r">
              <a:buClrTx/>
              <a:buSzTx/>
              <a:buFontTx/>
              <a:buNone/>
              <a:defRPr>
                <a:solidFill>
                  <a:srgbClr val="808080"/>
                </a:solidFill>
              </a:defRPr>
            </a:lvl4pPr>
            <a:lvl5pPr marL="0" indent="1828800" algn="r">
              <a:buClrTx/>
              <a:buSzTx/>
              <a:buFontTx/>
              <a:buNone/>
              <a:defRPr>
                <a:solidFill>
                  <a:srgbClr val="808080"/>
                </a:solidFill>
              </a:defRPr>
            </a:lvl5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808080"/>
                </a:solidFill>
              </a:rPr>
              <a:t>Text úrovně 1</a:t>
            </a:r>
            <a:endParaRPr>
              <a:solidFill>
                <a:srgbClr val="808080"/>
              </a:solidFill>
            </a:endParaRPr>
          </a:p>
          <a:p>
            <a:pPr lvl="1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808080"/>
                </a:solidFill>
              </a:rPr>
              <a:t>Text úrovně 2</a:t>
            </a:r>
            <a:endParaRPr>
              <a:solidFill>
                <a:srgbClr val="808080"/>
              </a:solidFill>
            </a:endParaRPr>
          </a:p>
          <a:p>
            <a:pPr lvl="2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808080"/>
                </a:solidFill>
              </a:rPr>
              <a:t>Text úrovně 3</a:t>
            </a:r>
            <a:endParaRPr>
              <a:solidFill>
                <a:srgbClr val="808080"/>
              </a:solidFill>
            </a:endParaRPr>
          </a:p>
          <a:p>
            <a:pPr lvl="3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808080"/>
                </a:solidFill>
              </a:rPr>
              <a:t>Text úrovně 4</a:t>
            </a:r>
            <a:endParaRPr>
              <a:solidFill>
                <a:srgbClr val="808080"/>
              </a:solidFill>
            </a:endParaRPr>
          </a:p>
          <a:p>
            <a:pPr lvl="4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808080"/>
                </a:solidFill>
              </a:rPr>
              <a:t>Text úrovně 5</a:t>
            </a:r>
          </a:p>
        </p:txBody>
      </p:sp>
      <p:sp>
        <p:nvSpPr>
          <p:cNvPr id="30" name="Shape 3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type="title"/>
          </p:nvPr>
        </p:nvSpPr>
        <p:spPr>
          <a:xfrm>
            <a:off x="677335" y="414184"/>
            <a:ext cx="8596669" cy="3794432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5FCBEF"/>
                </a:solidFill>
              </a:rPr>
              <a:t>Text názvu</a:t>
            </a:r>
          </a:p>
        </p:txBody>
      </p:sp>
      <p:sp>
        <p:nvSpPr>
          <p:cNvPr id="62" name="Shape 62"/>
          <p:cNvSpPr/>
          <p:nvPr>
            <p:ph type="body" idx="1"/>
          </p:nvPr>
        </p:nvSpPr>
        <p:spPr>
          <a:xfrm>
            <a:off x="677335" y="4208615"/>
            <a:ext cx="8596669" cy="2094532"/>
          </a:xfrm>
          <a:prstGeom prst="rect">
            <a:avLst/>
          </a:prstGeom>
        </p:spPr>
        <p:txBody>
          <a:bodyPr anchor="ctr"/>
          <a:lstStyle>
            <a:lvl1pPr marL="0" indent="0">
              <a:buClrTx/>
              <a:buSzTx/>
              <a:buFontTx/>
              <a:buNone/>
            </a:lvl1pPr>
            <a:lvl2pPr marL="0" indent="457200">
              <a:buClrTx/>
              <a:buSzTx/>
              <a:buFontTx/>
              <a:buNone/>
            </a:lvl2pPr>
            <a:lvl3pPr marL="0" indent="914400">
              <a:buClrTx/>
              <a:buSzTx/>
              <a:buFontTx/>
              <a:buNone/>
            </a:lvl3pPr>
            <a:lvl4pPr marL="0" indent="1371600">
              <a:buClrTx/>
              <a:buSzTx/>
              <a:buFontTx/>
              <a:buNone/>
            </a:lvl4pPr>
            <a:lvl5pPr marL="0" indent="1828800">
              <a:buClrTx/>
              <a:buSzTx/>
              <a:buFontTx/>
              <a:buNone/>
            </a:lvl5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Text úrovně 1</a:t>
            </a:r>
            <a:endParaRPr>
              <a:solidFill>
                <a:srgbClr val="404040"/>
              </a:solidFill>
            </a:endParaRPr>
          </a:p>
          <a:p>
            <a:pPr lvl="1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Text úrovně 2</a:t>
            </a:r>
            <a:endParaRPr>
              <a:solidFill>
                <a:srgbClr val="404040"/>
              </a:solidFill>
            </a:endParaRPr>
          </a:p>
          <a:p>
            <a:pPr lvl="2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Text úrovně 3</a:t>
            </a:r>
            <a:endParaRPr>
              <a:solidFill>
                <a:srgbClr val="404040"/>
              </a:solidFill>
            </a:endParaRPr>
          </a:p>
          <a:p>
            <a:pPr lvl="3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Text úrovně 4</a:t>
            </a:r>
            <a:endParaRPr>
              <a:solidFill>
                <a:srgbClr val="404040"/>
              </a:solidFill>
            </a:endParaRPr>
          </a:p>
          <a:p>
            <a:pPr lvl="4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Text úrovně 5</a:t>
            </a:r>
          </a:p>
        </p:txBody>
      </p:sp>
      <p:sp>
        <p:nvSpPr>
          <p:cNvPr id="63" name="Shape 6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5FCBEF"/>
                </a:solidFill>
              </a:rPr>
              <a:t>Text názvu</a:t>
            </a:r>
          </a:p>
        </p:txBody>
      </p:sp>
      <p:sp>
        <p:nvSpPr>
          <p:cNvPr id="66" name="Shape 66"/>
          <p:cNvSpPr/>
          <p:nvPr>
            <p:ph type="body" idx="1"/>
          </p:nvPr>
        </p:nvSpPr>
        <p:spPr>
          <a:xfrm>
            <a:off x="1366138" y="3632200"/>
            <a:ext cx="7224526" cy="3810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ClrTx/>
              <a:buSzTx/>
              <a:buFontTx/>
              <a:buNone/>
              <a:defRPr sz="1600">
                <a:solidFill>
                  <a:srgbClr val="808080"/>
                </a:solidFill>
              </a:defRPr>
            </a:lvl1pPr>
            <a:lvl2pPr marL="0" indent="457200">
              <a:buClrTx/>
              <a:buSzTx/>
              <a:buFontTx/>
              <a:buNone/>
              <a:defRPr sz="1600">
                <a:solidFill>
                  <a:srgbClr val="808080"/>
                </a:solidFill>
              </a:defRPr>
            </a:lvl2pPr>
            <a:lvl3pPr marL="0" indent="914400">
              <a:buClrTx/>
              <a:buSzTx/>
              <a:buFontTx/>
              <a:buNone/>
              <a:defRPr sz="1600">
                <a:solidFill>
                  <a:srgbClr val="808080"/>
                </a:solidFill>
              </a:defRPr>
            </a:lvl3pPr>
            <a:lvl4pPr marL="0" indent="1371600">
              <a:buClrTx/>
              <a:buSzTx/>
              <a:buFontTx/>
              <a:buNone/>
              <a:defRPr sz="1600">
                <a:solidFill>
                  <a:srgbClr val="808080"/>
                </a:solidFill>
              </a:defRPr>
            </a:lvl4pPr>
            <a:lvl5pPr marL="0" indent="1828800">
              <a:buClrTx/>
              <a:buSzTx/>
              <a:buFontTx/>
              <a:buNone/>
              <a:defRPr sz="1600">
                <a:solidFill>
                  <a:srgbClr val="808080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808080"/>
                </a:solidFill>
              </a:rPr>
              <a:t>Text úrovně 1</a:t>
            </a:r>
            <a:endParaRPr sz="1600">
              <a:solidFill>
                <a:srgbClr val="808080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808080"/>
                </a:solidFill>
              </a:rPr>
              <a:t>Text úrovně 2</a:t>
            </a:r>
            <a:endParaRPr sz="1600">
              <a:solidFill>
                <a:srgbClr val="808080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808080"/>
                </a:solidFill>
              </a:rPr>
              <a:t>Text úrovně 3</a:t>
            </a:r>
            <a:endParaRPr sz="1600">
              <a:solidFill>
                <a:srgbClr val="808080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808080"/>
                </a:solidFill>
              </a:rPr>
              <a:t>Text úrovně 4</a:t>
            </a:r>
            <a:endParaRPr sz="1600">
              <a:solidFill>
                <a:srgbClr val="808080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808080"/>
                </a:solidFill>
              </a:rPr>
              <a:t>Text úrovně 5</a:t>
            </a:r>
          </a:p>
        </p:txBody>
      </p:sp>
      <p:sp>
        <p:nvSpPr>
          <p:cNvPr id="67" name="Shape 6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68" name="Shape 68"/>
          <p:cNvSpPr/>
          <p:nvPr/>
        </p:nvSpPr>
        <p:spPr>
          <a:xfrm>
            <a:off x="541869" y="469465"/>
            <a:ext cx="609601" cy="12266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8000">
                <a:solidFill>
                  <a:srgbClr val="9FE0F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9FE0F5"/>
                </a:solidFill>
              </a:rPr>
              <a:t>“</a:t>
            </a:r>
          </a:p>
        </p:txBody>
      </p:sp>
      <p:sp>
        <p:nvSpPr>
          <p:cNvPr id="69" name="Shape 69"/>
          <p:cNvSpPr/>
          <p:nvPr/>
        </p:nvSpPr>
        <p:spPr>
          <a:xfrm>
            <a:off x="8893010" y="2565643"/>
            <a:ext cx="609601" cy="12266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8000">
                <a:solidFill>
                  <a:srgbClr val="9FE0F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9FE0F5"/>
                </a:solidFill>
              </a:rPr>
              <a:t>”</a:t>
            </a:r>
          </a:p>
        </p:txBody>
      </p:sp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type="title"/>
          </p:nvPr>
        </p:nvSpPr>
        <p:spPr>
          <a:xfrm>
            <a:off x="677335" y="217488"/>
            <a:ext cx="8596669" cy="4309961"/>
          </a:xfrm>
          <a:prstGeom prst="rect">
            <a:avLst/>
          </a:prstGeom>
        </p:spPr>
        <p:txBody>
          <a:bodyPr anchor="b"/>
          <a:lstStyle>
            <a:lvl1pPr>
              <a:defRPr sz="4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5FCBEF"/>
                </a:solidFill>
              </a:rPr>
              <a:t>Text názvu</a:t>
            </a:r>
          </a:p>
        </p:txBody>
      </p:sp>
      <p:sp>
        <p:nvSpPr>
          <p:cNvPr id="72" name="Shape 72"/>
          <p:cNvSpPr/>
          <p:nvPr>
            <p:ph type="body" idx="1"/>
          </p:nvPr>
        </p:nvSpPr>
        <p:spPr>
          <a:xfrm>
            <a:off x="677335" y="4527448"/>
            <a:ext cx="8596669" cy="2330552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</a:lvl1pPr>
            <a:lvl2pPr marL="0" indent="457200">
              <a:buClrTx/>
              <a:buSzTx/>
              <a:buFontTx/>
              <a:buNone/>
            </a:lvl2pPr>
            <a:lvl3pPr marL="0" indent="914400">
              <a:buClrTx/>
              <a:buSzTx/>
              <a:buFontTx/>
              <a:buNone/>
            </a:lvl3pPr>
            <a:lvl4pPr marL="0" indent="1371600">
              <a:buClrTx/>
              <a:buSzTx/>
              <a:buFontTx/>
              <a:buNone/>
            </a:lvl4pPr>
            <a:lvl5pPr marL="0" indent="1828800">
              <a:buClrTx/>
              <a:buSzTx/>
              <a:buFontTx/>
              <a:buNone/>
            </a:lvl5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Text úrovně 1</a:t>
            </a:r>
            <a:endParaRPr>
              <a:solidFill>
                <a:srgbClr val="404040"/>
              </a:solidFill>
            </a:endParaRPr>
          </a:p>
          <a:p>
            <a:pPr lvl="1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Text úrovně 2</a:t>
            </a:r>
            <a:endParaRPr>
              <a:solidFill>
                <a:srgbClr val="404040"/>
              </a:solidFill>
            </a:endParaRPr>
          </a:p>
          <a:p>
            <a:pPr lvl="2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Text úrovně 3</a:t>
            </a:r>
            <a:endParaRPr>
              <a:solidFill>
                <a:srgbClr val="404040"/>
              </a:solidFill>
            </a:endParaRPr>
          </a:p>
          <a:p>
            <a:pPr lvl="3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Text úrovně 4</a:t>
            </a:r>
            <a:endParaRPr>
              <a:solidFill>
                <a:srgbClr val="404040"/>
              </a:solidFill>
            </a:endParaRPr>
          </a:p>
          <a:p>
            <a:pPr lvl="4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Text úrovně 5</a:t>
            </a:r>
          </a:p>
        </p:txBody>
      </p:sp>
      <p:sp>
        <p:nvSpPr>
          <p:cNvPr id="73" name="Shape 7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title"/>
          </p:nvPr>
        </p:nvSpPr>
        <p:spPr>
          <a:xfrm>
            <a:off x="931334" y="509665"/>
            <a:ext cx="8094134" cy="3222470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5FCBEF"/>
                </a:solidFill>
              </a:rPr>
              <a:t>Text názvu</a:t>
            </a:r>
          </a:p>
        </p:txBody>
      </p:sp>
      <p:sp>
        <p:nvSpPr>
          <p:cNvPr id="76" name="Shape 76"/>
          <p:cNvSpPr/>
          <p:nvPr>
            <p:ph type="body" idx="1"/>
          </p:nvPr>
        </p:nvSpPr>
        <p:spPr>
          <a:xfrm>
            <a:off x="677332" y="3732134"/>
            <a:ext cx="8596670" cy="795315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ClrTx/>
              <a:buSzTx/>
              <a:buFontTx/>
              <a:buNone/>
              <a:defRPr sz="2400"/>
            </a:lvl1pPr>
            <a:lvl2pPr marL="0" indent="457200">
              <a:buClrTx/>
              <a:buSzTx/>
              <a:buFontTx/>
              <a:buNone/>
              <a:defRPr sz="2400"/>
            </a:lvl2pPr>
            <a:lvl3pPr marL="0" indent="914400">
              <a:buClrTx/>
              <a:buSzTx/>
              <a:buFontTx/>
              <a:buNone/>
              <a:defRPr sz="2400"/>
            </a:lvl3pPr>
            <a:lvl4pPr marL="0" indent="1371600">
              <a:buClrTx/>
              <a:buSzTx/>
              <a:buFontTx/>
              <a:buNone/>
              <a:defRPr sz="2400"/>
            </a:lvl4pPr>
            <a:lvl5pPr marL="0" indent="1828800">
              <a:buClrTx/>
              <a:buSzTx/>
              <a:buFontTx/>
              <a:buNone/>
              <a:defRPr sz="24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04040"/>
                </a:solidFill>
              </a:rPr>
              <a:t>Text úrovně 1</a:t>
            </a:r>
            <a:endParaRPr sz="2400">
              <a:solidFill>
                <a:srgbClr val="404040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04040"/>
                </a:solidFill>
              </a:rPr>
              <a:t>Text úrovně 2</a:t>
            </a:r>
            <a:endParaRPr sz="2400">
              <a:solidFill>
                <a:srgbClr val="404040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04040"/>
                </a:solidFill>
              </a:rPr>
              <a:t>Text úrovně 3</a:t>
            </a:r>
            <a:endParaRPr sz="2400">
              <a:solidFill>
                <a:srgbClr val="404040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04040"/>
                </a:solidFill>
              </a:rPr>
              <a:t>Text úrovně 4</a:t>
            </a:r>
            <a:endParaRPr sz="2400">
              <a:solidFill>
                <a:srgbClr val="404040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04040"/>
                </a:solidFill>
              </a:rPr>
              <a:t>Text úrovně 5</a:t>
            </a:r>
          </a:p>
        </p:txBody>
      </p:sp>
      <p:sp>
        <p:nvSpPr>
          <p:cNvPr id="77" name="Shape 7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78" name="Shape 78"/>
          <p:cNvSpPr/>
          <p:nvPr/>
        </p:nvSpPr>
        <p:spPr>
          <a:xfrm>
            <a:off x="541869" y="469465"/>
            <a:ext cx="609601" cy="12266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8000">
                <a:solidFill>
                  <a:srgbClr val="9FE0F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9FE0F5"/>
                </a:solidFill>
              </a:rPr>
              <a:t>“</a:t>
            </a:r>
          </a:p>
        </p:txBody>
      </p:sp>
      <p:sp>
        <p:nvSpPr>
          <p:cNvPr id="79" name="Shape 79"/>
          <p:cNvSpPr/>
          <p:nvPr/>
        </p:nvSpPr>
        <p:spPr>
          <a:xfrm>
            <a:off x="8893010" y="2565643"/>
            <a:ext cx="609601" cy="12266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8000">
                <a:solidFill>
                  <a:srgbClr val="9FE0F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9FE0F5"/>
                </a:solidFill>
              </a:rPr>
              <a:t>”</a:t>
            </a:r>
          </a:p>
        </p:txBody>
      </p:sp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type="title"/>
          </p:nvPr>
        </p:nvSpPr>
        <p:spPr>
          <a:xfrm>
            <a:off x="685798" y="509665"/>
            <a:ext cx="8588204" cy="3222470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5FCBEF"/>
                </a:solidFill>
              </a:rPr>
              <a:t>Text názvu</a:t>
            </a:r>
          </a:p>
        </p:txBody>
      </p:sp>
      <p:sp>
        <p:nvSpPr>
          <p:cNvPr id="82" name="Shape 82"/>
          <p:cNvSpPr/>
          <p:nvPr>
            <p:ph type="body" idx="1"/>
          </p:nvPr>
        </p:nvSpPr>
        <p:spPr>
          <a:xfrm>
            <a:off x="677332" y="3732134"/>
            <a:ext cx="8596670" cy="795315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ClrTx/>
              <a:buSzTx/>
              <a:buFontTx/>
              <a:buNone/>
              <a:defRPr sz="2400">
                <a:solidFill>
                  <a:srgbClr val="5FCBEF"/>
                </a:solidFill>
              </a:defRPr>
            </a:lvl1pPr>
            <a:lvl2pPr marL="0" indent="457200">
              <a:buClrTx/>
              <a:buSzTx/>
              <a:buFontTx/>
              <a:buNone/>
              <a:defRPr sz="2400">
                <a:solidFill>
                  <a:srgbClr val="5FCBEF"/>
                </a:solidFill>
              </a:defRPr>
            </a:lvl2pPr>
            <a:lvl3pPr marL="0" indent="914400">
              <a:buClrTx/>
              <a:buSzTx/>
              <a:buFontTx/>
              <a:buNone/>
              <a:defRPr sz="2400">
                <a:solidFill>
                  <a:srgbClr val="5FCBEF"/>
                </a:solidFill>
              </a:defRPr>
            </a:lvl3pPr>
            <a:lvl4pPr marL="0" indent="1371600">
              <a:buClrTx/>
              <a:buSzTx/>
              <a:buFontTx/>
              <a:buNone/>
              <a:defRPr sz="2400">
                <a:solidFill>
                  <a:srgbClr val="5FCBEF"/>
                </a:solidFill>
              </a:defRPr>
            </a:lvl4pPr>
            <a:lvl5pPr marL="0" indent="1828800">
              <a:buClrTx/>
              <a:buSzTx/>
              <a:buFontTx/>
              <a:buNone/>
              <a:defRPr sz="2400">
                <a:solidFill>
                  <a:srgbClr val="5FCBEF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5FCBEF"/>
                </a:solidFill>
              </a:rPr>
              <a:t>Text úrovně 1</a:t>
            </a:r>
            <a:endParaRPr sz="2400">
              <a:solidFill>
                <a:srgbClr val="5FCBE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5FCBEF"/>
                </a:solidFill>
              </a:rPr>
              <a:t>Text úrovně 2</a:t>
            </a:r>
            <a:endParaRPr sz="2400">
              <a:solidFill>
                <a:srgbClr val="5FCBE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5FCBEF"/>
                </a:solidFill>
              </a:rPr>
              <a:t>Text úrovně 3</a:t>
            </a:r>
            <a:endParaRPr sz="2400">
              <a:solidFill>
                <a:srgbClr val="5FCBE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5FCBEF"/>
                </a:solidFill>
              </a:rPr>
              <a:t>Text úrovně 4</a:t>
            </a:r>
            <a:endParaRPr sz="2400">
              <a:solidFill>
                <a:srgbClr val="5FCBE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5FCBEF"/>
                </a:solidFill>
              </a:rPr>
              <a:t>Text úrovně 5</a:t>
            </a:r>
          </a:p>
        </p:txBody>
      </p:sp>
      <p:sp>
        <p:nvSpPr>
          <p:cNvPr id="83" name="Shape 8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type="title"/>
          </p:nvPr>
        </p:nvSpPr>
        <p:spPr>
          <a:xfrm>
            <a:off x="677333" y="609600"/>
            <a:ext cx="8596670" cy="1550990"/>
          </a:xfrm>
          <a:prstGeom prst="rect">
            <a:avLst/>
          </a:prstGeom>
        </p:spPr>
        <p:txBody>
          <a:bodyPr anchor="t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5FCBEF"/>
                </a:solidFill>
              </a:rPr>
              <a:t>Text názvu</a:t>
            </a:r>
          </a:p>
        </p:txBody>
      </p:sp>
      <p:sp>
        <p:nvSpPr>
          <p:cNvPr id="86" name="Shape 86"/>
          <p:cNvSpPr/>
          <p:nvPr>
            <p:ph type="body" idx="1"/>
          </p:nvPr>
        </p:nvSpPr>
        <p:spPr>
          <a:xfrm>
            <a:off x="677333" y="2160589"/>
            <a:ext cx="8596670" cy="4697411"/>
          </a:xfrm>
          <a:prstGeom prst="rect">
            <a:avLst/>
          </a:prstGeom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Text úrovně 1</a:t>
            </a:r>
            <a:endParaRPr>
              <a:solidFill>
                <a:srgbClr val="404040"/>
              </a:solidFill>
            </a:endParaRPr>
          </a:p>
          <a:p>
            <a:pPr lvl="1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Text úrovně 2</a:t>
            </a:r>
            <a:endParaRPr>
              <a:solidFill>
                <a:srgbClr val="404040"/>
              </a:solidFill>
            </a:endParaRPr>
          </a:p>
          <a:p>
            <a:pPr lvl="2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Text úrovně 3</a:t>
            </a:r>
            <a:endParaRPr>
              <a:solidFill>
                <a:srgbClr val="404040"/>
              </a:solidFill>
            </a:endParaRPr>
          </a:p>
          <a:p>
            <a:pPr lvl="3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Text úrovně 4</a:t>
            </a:r>
            <a:endParaRPr>
              <a:solidFill>
                <a:srgbClr val="404040"/>
              </a:solidFill>
            </a:endParaRPr>
          </a:p>
          <a:p>
            <a:pPr lvl="4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Text úrovně 5</a:t>
            </a:r>
          </a:p>
        </p:txBody>
      </p:sp>
      <p:sp>
        <p:nvSpPr>
          <p:cNvPr id="87" name="Shape 8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5FCBEF"/>
                </a:solidFill>
              </a:rPr>
              <a:t>Text názvu</a:t>
            </a:r>
          </a:p>
        </p:txBody>
      </p:sp>
      <p:sp>
        <p:nvSpPr>
          <p:cNvPr id="90" name="Shape 9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Text úrovně 1</a:t>
            </a:r>
            <a:endParaRPr>
              <a:solidFill>
                <a:srgbClr val="404040"/>
              </a:solidFill>
            </a:endParaRPr>
          </a:p>
          <a:p>
            <a:pPr lvl="1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Text úrovně 2</a:t>
            </a:r>
            <a:endParaRPr>
              <a:solidFill>
                <a:srgbClr val="404040"/>
              </a:solidFill>
            </a:endParaRPr>
          </a:p>
          <a:p>
            <a:pPr lvl="2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Text úrovně 3</a:t>
            </a:r>
            <a:endParaRPr>
              <a:solidFill>
                <a:srgbClr val="404040"/>
              </a:solidFill>
            </a:endParaRPr>
          </a:p>
          <a:p>
            <a:pPr lvl="3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Text úrovně 4</a:t>
            </a:r>
            <a:endParaRPr>
              <a:solidFill>
                <a:srgbClr val="404040"/>
              </a:solidFill>
            </a:endParaRPr>
          </a:p>
          <a:p>
            <a:pPr lvl="4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Text úrovně 5</a:t>
            </a:r>
          </a:p>
        </p:txBody>
      </p:sp>
      <p:sp>
        <p:nvSpPr>
          <p:cNvPr id="91" name="Shape 9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type="title"/>
          </p:nvPr>
        </p:nvSpPr>
        <p:spPr>
          <a:xfrm>
            <a:off x="677333" y="609600"/>
            <a:ext cx="8596670" cy="1550990"/>
          </a:xfrm>
          <a:prstGeom prst="rect">
            <a:avLst/>
          </a:prstGeom>
        </p:spPr>
        <p:txBody>
          <a:bodyPr anchor="t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5FCBEF"/>
                </a:solidFill>
              </a:rPr>
              <a:t>Text názvu</a:t>
            </a:r>
          </a:p>
        </p:txBody>
      </p:sp>
      <p:sp>
        <p:nvSpPr>
          <p:cNvPr id="33" name="Shape 33"/>
          <p:cNvSpPr/>
          <p:nvPr>
            <p:ph type="body" idx="1"/>
          </p:nvPr>
        </p:nvSpPr>
        <p:spPr>
          <a:xfrm>
            <a:off x="677333" y="2160589"/>
            <a:ext cx="8596670" cy="4697411"/>
          </a:xfrm>
          <a:prstGeom prst="rect">
            <a:avLst/>
          </a:prstGeom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Text úrovně 1</a:t>
            </a:r>
            <a:endParaRPr>
              <a:solidFill>
                <a:srgbClr val="404040"/>
              </a:solidFill>
            </a:endParaRPr>
          </a:p>
          <a:p>
            <a:pPr lvl="1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Text úrovně 2</a:t>
            </a:r>
            <a:endParaRPr>
              <a:solidFill>
                <a:srgbClr val="404040"/>
              </a:solidFill>
            </a:endParaRPr>
          </a:p>
          <a:p>
            <a:pPr lvl="2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Text úrovně 3</a:t>
            </a:r>
            <a:endParaRPr>
              <a:solidFill>
                <a:srgbClr val="404040"/>
              </a:solidFill>
            </a:endParaRPr>
          </a:p>
          <a:p>
            <a:pPr lvl="3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Text úrovně 4</a:t>
            </a:r>
            <a:endParaRPr>
              <a:solidFill>
                <a:srgbClr val="404040"/>
              </a:solidFill>
            </a:endParaRPr>
          </a:p>
          <a:p>
            <a:pPr lvl="4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Text úrovně 5</a:t>
            </a:r>
          </a:p>
        </p:txBody>
      </p:sp>
      <p:sp>
        <p:nvSpPr>
          <p:cNvPr id="34" name="Shape 3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>
            <p:ph type="title"/>
          </p:nvPr>
        </p:nvSpPr>
        <p:spPr>
          <a:xfrm>
            <a:off x="677335" y="986366"/>
            <a:ext cx="8596669" cy="3541082"/>
          </a:xfrm>
          <a:prstGeom prst="rect">
            <a:avLst/>
          </a:prstGeom>
        </p:spPr>
        <p:txBody>
          <a:bodyPr anchor="b"/>
          <a:lstStyle>
            <a:lvl1pPr>
              <a:defRPr sz="4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5FCBEF"/>
                </a:solidFill>
              </a:rPr>
              <a:t>Text názvu</a:t>
            </a:r>
          </a:p>
        </p:txBody>
      </p:sp>
      <p:sp>
        <p:nvSpPr>
          <p:cNvPr id="37" name="Shape 37"/>
          <p:cNvSpPr/>
          <p:nvPr>
            <p:ph type="body" idx="1"/>
          </p:nvPr>
        </p:nvSpPr>
        <p:spPr>
          <a:xfrm>
            <a:off x="677335" y="4527448"/>
            <a:ext cx="8596669" cy="2330553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2000">
                <a:solidFill>
                  <a:srgbClr val="808080"/>
                </a:solidFill>
              </a:defRPr>
            </a:lvl1pPr>
            <a:lvl2pPr marL="0" indent="457200">
              <a:buClrTx/>
              <a:buSzTx/>
              <a:buFontTx/>
              <a:buNone/>
              <a:defRPr sz="2000">
                <a:solidFill>
                  <a:srgbClr val="808080"/>
                </a:solidFill>
              </a:defRPr>
            </a:lvl2pPr>
            <a:lvl3pPr marL="0" indent="914400">
              <a:buClrTx/>
              <a:buSzTx/>
              <a:buFontTx/>
              <a:buNone/>
              <a:defRPr sz="2000">
                <a:solidFill>
                  <a:srgbClr val="808080"/>
                </a:solidFill>
              </a:defRPr>
            </a:lvl3pPr>
            <a:lvl4pPr marL="0" indent="1371600">
              <a:buClrTx/>
              <a:buSzTx/>
              <a:buFontTx/>
              <a:buNone/>
              <a:defRPr sz="2000">
                <a:solidFill>
                  <a:srgbClr val="808080"/>
                </a:solidFill>
              </a:defRPr>
            </a:lvl4pPr>
            <a:lvl5pPr marL="0" indent="1828800">
              <a:buClrTx/>
              <a:buSzTx/>
              <a:buFontTx/>
              <a:buNone/>
              <a:defRPr sz="2000">
                <a:solidFill>
                  <a:srgbClr val="808080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08080"/>
                </a:solidFill>
              </a:rPr>
              <a:t>Text úrovně 1</a:t>
            </a:r>
            <a:endParaRPr sz="2000">
              <a:solidFill>
                <a:srgbClr val="808080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08080"/>
                </a:solidFill>
              </a:rPr>
              <a:t>Text úrovně 2</a:t>
            </a:r>
            <a:endParaRPr sz="2000">
              <a:solidFill>
                <a:srgbClr val="808080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08080"/>
                </a:solidFill>
              </a:rPr>
              <a:t>Text úrovně 3</a:t>
            </a:r>
            <a:endParaRPr sz="2000">
              <a:solidFill>
                <a:srgbClr val="808080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08080"/>
                </a:solidFill>
              </a:rPr>
              <a:t>Text úrovně 4</a:t>
            </a:r>
            <a:endParaRPr sz="2000">
              <a:solidFill>
                <a:srgbClr val="808080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08080"/>
                </a:solidFill>
              </a:rPr>
              <a:t>Text úrovně 5</a:t>
            </a:r>
          </a:p>
        </p:txBody>
      </p:sp>
      <p:sp>
        <p:nvSpPr>
          <p:cNvPr id="38" name="Shape 3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>
            <p:ph type="title"/>
          </p:nvPr>
        </p:nvSpPr>
        <p:spPr>
          <a:xfrm>
            <a:off x="677333" y="609600"/>
            <a:ext cx="8596670" cy="1550990"/>
          </a:xfrm>
          <a:prstGeom prst="rect">
            <a:avLst/>
          </a:prstGeom>
        </p:spPr>
        <p:txBody>
          <a:bodyPr anchor="t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5FCBEF"/>
                </a:solidFill>
              </a:rPr>
              <a:t>Text názvu</a:t>
            </a:r>
          </a:p>
        </p:txBody>
      </p:sp>
      <p:sp>
        <p:nvSpPr>
          <p:cNvPr id="41" name="Shape 41"/>
          <p:cNvSpPr/>
          <p:nvPr>
            <p:ph type="body" idx="1"/>
          </p:nvPr>
        </p:nvSpPr>
        <p:spPr>
          <a:xfrm>
            <a:off x="677333" y="2160589"/>
            <a:ext cx="4184036" cy="4697411"/>
          </a:xfrm>
          <a:prstGeom prst="rect">
            <a:avLst/>
          </a:prstGeom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Text úrovně 1</a:t>
            </a:r>
            <a:endParaRPr>
              <a:solidFill>
                <a:srgbClr val="404040"/>
              </a:solidFill>
            </a:endParaRPr>
          </a:p>
          <a:p>
            <a:pPr lvl="1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Text úrovně 2</a:t>
            </a:r>
            <a:endParaRPr>
              <a:solidFill>
                <a:srgbClr val="404040"/>
              </a:solidFill>
            </a:endParaRPr>
          </a:p>
          <a:p>
            <a:pPr lvl="2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Text úrovně 3</a:t>
            </a:r>
            <a:endParaRPr>
              <a:solidFill>
                <a:srgbClr val="404040"/>
              </a:solidFill>
            </a:endParaRPr>
          </a:p>
          <a:p>
            <a:pPr lvl="3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Text úrovně 4</a:t>
            </a:r>
            <a:endParaRPr>
              <a:solidFill>
                <a:srgbClr val="404040"/>
              </a:solidFill>
            </a:endParaRPr>
          </a:p>
          <a:p>
            <a:pPr lvl="4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Text úrovně 5</a:t>
            </a:r>
          </a:p>
        </p:txBody>
      </p:sp>
      <p:sp>
        <p:nvSpPr>
          <p:cNvPr id="42" name="Shape 4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>
            <p:ph type="title"/>
          </p:nvPr>
        </p:nvSpPr>
        <p:spPr>
          <a:xfrm>
            <a:off x="677333" y="609600"/>
            <a:ext cx="8596670" cy="1436092"/>
          </a:xfrm>
          <a:prstGeom prst="rect">
            <a:avLst/>
          </a:prstGeom>
        </p:spPr>
        <p:txBody>
          <a:bodyPr anchor="t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5FCBEF"/>
                </a:solidFill>
              </a:rPr>
              <a:t>Text názvu</a:t>
            </a:r>
          </a:p>
        </p:txBody>
      </p:sp>
      <p:sp>
        <p:nvSpPr>
          <p:cNvPr id="45" name="Shape 45"/>
          <p:cNvSpPr/>
          <p:nvPr>
            <p:ph type="body" idx="1"/>
          </p:nvPr>
        </p:nvSpPr>
        <p:spPr>
          <a:xfrm>
            <a:off x="675744" y="2045691"/>
            <a:ext cx="4185624" cy="69155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ClrTx/>
              <a:buSzTx/>
              <a:buFontTx/>
              <a:buNone/>
              <a:defRPr sz="2400"/>
            </a:lvl1pPr>
            <a:lvl2pPr marL="0" indent="457200">
              <a:buClrTx/>
              <a:buSzTx/>
              <a:buFontTx/>
              <a:buNone/>
              <a:defRPr sz="2400"/>
            </a:lvl2pPr>
            <a:lvl3pPr marL="0" indent="914400">
              <a:buClrTx/>
              <a:buSzTx/>
              <a:buFontTx/>
              <a:buNone/>
              <a:defRPr sz="2400"/>
            </a:lvl3pPr>
            <a:lvl4pPr marL="0" indent="1371600">
              <a:buClrTx/>
              <a:buSzTx/>
              <a:buFontTx/>
              <a:buNone/>
              <a:defRPr sz="2400"/>
            </a:lvl4pPr>
            <a:lvl5pPr marL="0" indent="1828800">
              <a:buClrTx/>
              <a:buSzTx/>
              <a:buFontTx/>
              <a:buNone/>
              <a:defRPr sz="24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04040"/>
                </a:solidFill>
              </a:rPr>
              <a:t>Text úrovně 1</a:t>
            </a:r>
            <a:endParaRPr sz="2400">
              <a:solidFill>
                <a:srgbClr val="404040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04040"/>
                </a:solidFill>
              </a:rPr>
              <a:t>Text úrovně 2</a:t>
            </a:r>
            <a:endParaRPr sz="2400">
              <a:solidFill>
                <a:srgbClr val="404040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04040"/>
                </a:solidFill>
              </a:rPr>
              <a:t>Text úrovně 3</a:t>
            </a:r>
            <a:endParaRPr sz="2400">
              <a:solidFill>
                <a:srgbClr val="404040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04040"/>
                </a:solidFill>
              </a:rPr>
              <a:t>Text úrovně 4</a:t>
            </a:r>
            <a:endParaRPr sz="2400">
              <a:solidFill>
                <a:srgbClr val="404040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04040"/>
                </a:solidFill>
              </a:rPr>
              <a:t>Text úrovně 5</a:t>
            </a:r>
          </a:p>
        </p:txBody>
      </p:sp>
      <p:sp>
        <p:nvSpPr>
          <p:cNvPr id="46" name="Shape 4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title"/>
          </p:nvPr>
        </p:nvSpPr>
        <p:spPr>
          <a:xfrm>
            <a:off x="677333" y="609600"/>
            <a:ext cx="8596670" cy="1320800"/>
          </a:xfrm>
          <a:prstGeom prst="rect">
            <a:avLst/>
          </a:prstGeom>
        </p:spPr>
        <p:txBody>
          <a:bodyPr anchor="t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5FCBEF"/>
                </a:solidFill>
              </a:rPr>
              <a:t>Text názvu</a:t>
            </a:r>
          </a:p>
        </p:txBody>
      </p:sp>
      <p:sp>
        <p:nvSpPr>
          <p:cNvPr id="49" name="Shape 4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>
            <p:ph type="title"/>
          </p:nvPr>
        </p:nvSpPr>
        <p:spPr>
          <a:xfrm>
            <a:off x="677333" y="0"/>
            <a:ext cx="3854529" cy="2777071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5FCBEF"/>
                </a:solidFill>
              </a:rPr>
              <a:t>Text názvu</a:t>
            </a:r>
          </a:p>
        </p:txBody>
      </p:sp>
      <p:sp>
        <p:nvSpPr>
          <p:cNvPr id="54" name="Shape 54"/>
          <p:cNvSpPr/>
          <p:nvPr>
            <p:ph type="body" idx="1"/>
          </p:nvPr>
        </p:nvSpPr>
        <p:spPr>
          <a:xfrm>
            <a:off x="4760460" y="514923"/>
            <a:ext cx="4513543" cy="6343077"/>
          </a:xfrm>
          <a:prstGeom prst="rect">
            <a:avLst/>
          </a:prstGeom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Text úrovně 1</a:t>
            </a:r>
            <a:endParaRPr>
              <a:solidFill>
                <a:srgbClr val="404040"/>
              </a:solidFill>
            </a:endParaRPr>
          </a:p>
          <a:p>
            <a:pPr lvl="1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Text úrovně 2</a:t>
            </a:r>
            <a:endParaRPr>
              <a:solidFill>
                <a:srgbClr val="404040"/>
              </a:solidFill>
            </a:endParaRPr>
          </a:p>
          <a:p>
            <a:pPr lvl="2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Text úrovně 3</a:t>
            </a:r>
            <a:endParaRPr>
              <a:solidFill>
                <a:srgbClr val="404040"/>
              </a:solidFill>
            </a:endParaRPr>
          </a:p>
          <a:p>
            <a:pPr lvl="3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Text úrovně 4</a:t>
            </a:r>
            <a:endParaRPr>
              <a:solidFill>
                <a:srgbClr val="404040"/>
              </a:solidFill>
            </a:endParaRPr>
          </a:p>
          <a:p>
            <a:pPr lvl="4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Text úrovně 5</a:t>
            </a:r>
          </a:p>
        </p:txBody>
      </p:sp>
      <p:sp>
        <p:nvSpPr>
          <p:cNvPr id="55" name="Shape 5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type="title"/>
          </p:nvPr>
        </p:nvSpPr>
        <p:spPr>
          <a:xfrm>
            <a:off x="677333" y="4800600"/>
            <a:ext cx="8596668" cy="566738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5FCBEF"/>
                </a:solidFill>
              </a:rPr>
              <a:t>Text názvu</a:t>
            </a:r>
          </a:p>
        </p:txBody>
      </p:sp>
      <p:sp>
        <p:nvSpPr>
          <p:cNvPr id="58" name="Shape 58"/>
          <p:cNvSpPr/>
          <p:nvPr>
            <p:ph type="body" idx="1"/>
          </p:nvPr>
        </p:nvSpPr>
        <p:spPr>
          <a:xfrm>
            <a:off x="677333" y="5367337"/>
            <a:ext cx="8596668" cy="674025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1200"/>
            </a:lvl1pPr>
            <a:lvl2pPr marL="0" indent="457200">
              <a:buClrTx/>
              <a:buSzTx/>
              <a:buFontTx/>
              <a:buNone/>
              <a:defRPr sz="1200"/>
            </a:lvl2pPr>
            <a:lvl3pPr marL="0" indent="914400">
              <a:buClrTx/>
              <a:buSzTx/>
              <a:buFontTx/>
              <a:buNone/>
              <a:defRPr sz="1200"/>
            </a:lvl3pPr>
            <a:lvl4pPr marL="0" indent="1371600">
              <a:buClrTx/>
              <a:buSzTx/>
              <a:buFontTx/>
              <a:buNone/>
              <a:defRPr sz="1200"/>
            </a:lvl4pPr>
            <a:lvl5pPr marL="0" indent="1828800">
              <a:buClrTx/>
              <a:buSzTx/>
              <a:buFontTx/>
              <a:buNone/>
              <a:defRPr sz="1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404040"/>
                </a:solidFill>
              </a:rPr>
              <a:t>Text úrovně 1</a:t>
            </a:r>
            <a:endParaRPr sz="1200">
              <a:solidFill>
                <a:srgbClr val="404040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404040"/>
                </a:solidFill>
              </a:rPr>
              <a:t>Text úrovně 2</a:t>
            </a:r>
            <a:endParaRPr sz="1200">
              <a:solidFill>
                <a:srgbClr val="404040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404040"/>
                </a:solidFill>
              </a:rPr>
              <a:t>Text úrovně 3</a:t>
            </a:r>
            <a:endParaRPr sz="1200">
              <a:solidFill>
                <a:srgbClr val="404040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404040"/>
                </a:solidFill>
              </a:rPr>
              <a:t>Text úrovně 4</a:t>
            </a:r>
            <a:endParaRPr sz="1200">
              <a:solidFill>
                <a:srgbClr val="404040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404040"/>
                </a:solidFill>
              </a:rPr>
              <a:t>Text úrovně 5</a:t>
            </a:r>
          </a:p>
        </p:txBody>
      </p:sp>
      <p:sp>
        <p:nvSpPr>
          <p:cNvPr id="59" name="Shape 5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2"/>
          <p:cNvGrpSpPr/>
          <p:nvPr/>
        </p:nvGrpSpPr>
        <p:grpSpPr>
          <a:xfrm>
            <a:off x="-1" y="-8467"/>
            <a:ext cx="12192001" cy="6866468"/>
            <a:chOff x="0" y="0"/>
            <a:chExt cx="12192000" cy="6866467"/>
          </a:xfrm>
        </p:grpSpPr>
        <p:sp>
          <p:nvSpPr>
            <p:cNvPr id="2" name="Shape 2"/>
            <p:cNvSpPr/>
            <p:nvPr/>
          </p:nvSpPr>
          <p:spPr>
            <a:xfrm>
              <a:off x="9371012" y="8466"/>
              <a:ext cx="1219201" cy="6858002"/>
            </a:xfrm>
            <a:prstGeom prst="line">
              <a:avLst/>
            </a:prstGeom>
            <a:noFill/>
            <a:ln w="9525" cap="rnd">
              <a:solidFill>
                <a:srgbClr val="5FCBEF">
                  <a:alpha val="70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3" name="Shape 3"/>
            <p:cNvSpPr/>
            <p:nvPr/>
          </p:nvSpPr>
          <p:spPr>
            <a:xfrm flipH="1">
              <a:off x="7425266" y="3689880"/>
              <a:ext cx="4763559" cy="3176587"/>
            </a:xfrm>
            <a:prstGeom prst="line">
              <a:avLst/>
            </a:prstGeom>
            <a:noFill/>
            <a:ln w="9525" cap="rnd">
              <a:solidFill>
                <a:srgbClr val="5FCBEF">
                  <a:alpha val="70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4" name="Shape 4"/>
            <p:cNvSpPr/>
            <p:nvPr/>
          </p:nvSpPr>
          <p:spPr>
            <a:xfrm>
              <a:off x="9181476" y="0"/>
              <a:ext cx="3007349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92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4692" y="0"/>
                  </a:lnTo>
                  <a:close/>
                </a:path>
              </a:pathLst>
            </a:custGeom>
            <a:solidFill>
              <a:srgbClr val="5FCBEF">
                <a:alpha val="36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5" name="Shape 5"/>
            <p:cNvSpPr/>
            <p:nvPr/>
          </p:nvSpPr>
          <p:spPr>
            <a:xfrm>
              <a:off x="9603441" y="0"/>
              <a:ext cx="2588559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0092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FCBEF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6" name="Shape 6"/>
            <p:cNvSpPr/>
            <p:nvPr/>
          </p:nvSpPr>
          <p:spPr>
            <a:xfrm>
              <a:off x="8932333" y="3056466"/>
              <a:ext cx="3259667" cy="3810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17B0E4">
                <a:alpha val="66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7" name="Shape 7"/>
            <p:cNvSpPr/>
            <p:nvPr/>
          </p:nvSpPr>
          <p:spPr>
            <a:xfrm>
              <a:off x="9334500" y="0"/>
              <a:ext cx="2854326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8697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7B0E4">
                <a:alpha val="5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8" name="Shape 8"/>
            <p:cNvSpPr/>
            <p:nvPr/>
          </p:nvSpPr>
          <p:spPr>
            <a:xfrm>
              <a:off x="10898730" y="0"/>
              <a:ext cx="1290095" cy="686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073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7073" y="0"/>
                  </a:lnTo>
                  <a:close/>
                </a:path>
              </a:pathLst>
            </a:custGeom>
            <a:solidFill>
              <a:srgbClr val="2E83C3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9" name="Shape 9"/>
            <p:cNvSpPr/>
            <p:nvPr/>
          </p:nvSpPr>
          <p:spPr>
            <a:xfrm>
              <a:off x="10938998" y="0"/>
              <a:ext cx="1249826" cy="686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9173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6292">
                <a:alpha val="8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10" name="Shape 10"/>
            <p:cNvSpPr/>
            <p:nvPr/>
          </p:nvSpPr>
          <p:spPr>
            <a:xfrm>
              <a:off x="10371666" y="3598333"/>
              <a:ext cx="1817160" cy="3268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17B0E4">
                <a:alpha val="66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11" name="Shape 11"/>
            <p:cNvSpPr/>
            <p:nvPr/>
          </p:nvSpPr>
          <p:spPr>
            <a:xfrm>
              <a:off x="-1" y="4021666"/>
              <a:ext cx="448734" cy="284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5FCBEF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</p:grpSp>
      <p:sp>
        <p:nvSpPr>
          <p:cNvPr id="13" name="Shape 13"/>
          <p:cNvSpPr/>
          <p:nvPr>
            <p:ph type="title"/>
          </p:nvPr>
        </p:nvSpPr>
        <p:spPr>
          <a:xfrm>
            <a:off x="7967673" y="0"/>
            <a:ext cx="1304744" cy="6470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5FCBEF"/>
                </a:solidFill>
              </a:rPr>
              <a:t>Text názvu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677335" y="609600"/>
            <a:ext cx="7060150" cy="624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Text úrovně 1</a:t>
            </a:r>
            <a:endParaRPr>
              <a:solidFill>
                <a:srgbClr val="404040"/>
              </a:solidFill>
            </a:endParaRPr>
          </a:p>
          <a:p>
            <a:pPr lvl="1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Text úrovně 2</a:t>
            </a:r>
            <a:endParaRPr>
              <a:solidFill>
                <a:srgbClr val="404040"/>
              </a:solidFill>
            </a:endParaRPr>
          </a:p>
          <a:p>
            <a:pPr lvl="2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Text úrovně 3</a:t>
            </a:r>
            <a:endParaRPr>
              <a:solidFill>
                <a:srgbClr val="404040"/>
              </a:solidFill>
            </a:endParaRPr>
          </a:p>
          <a:p>
            <a:pPr lvl="3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Text úrovně 4</a:t>
            </a:r>
            <a:endParaRPr>
              <a:solidFill>
                <a:srgbClr val="404040"/>
              </a:solidFill>
            </a:endParaRPr>
          </a:p>
          <a:p>
            <a:pPr lvl="4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Text úrovně 5</a:t>
            </a:r>
          </a:p>
        </p:txBody>
      </p:sp>
      <p:sp>
        <p:nvSpPr>
          <p:cNvPr id="15" name="Shape 15"/>
          <p:cNvSpPr/>
          <p:nvPr>
            <p:ph type="sldNum" sz="quarter" idx="2"/>
          </p:nvPr>
        </p:nvSpPr>
        <p:spPr>
          <a:xfrm>
            <a:off x="8590663" y="6114704"/>
            <a:ext cx="683340" cy="2184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900">
                <a:solidFill>
                  <a:srgbClr val="5FCBEF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transition spd="med" advClick="1"/>
  <p:txStyles>
    <p:titleStyle>
      <a:lvl1pPr defTabSz="457200">
        <a:defRPr sz="3600">
          <a:solidFill>
            <a:srgbClr val="5FCBEF"/>
          </a:solidFill>
          <a:latin typeface="Trebuchet MS"/>
          <a:ea typeface="Trebuchet MS"/>
          <a:cs typeface="Trebuchet MS"/>
          <a:sym typeface="Trebuchet MS"/>
        </a:defRPr>
      </a:lvl1pPr>
      <a:lvl2pPr defTabSz="457200">
        <a:defRPr sz="3600">
          <a:solidFill>
            <a:srgbClr val="5FCBEF"/>
          </a:solidFill>
          <a:latin typeface="Trebuchet MS"/>
          <a:ea typeface="Trebuchet MS"/>
          <a:cs typeface="Trebuchet MS"/>
          <a:sym typeface="Trebuchet MS"/>
        </a:defRPr>
      </a:lvl2pPr>
      <a:lvl3pPr defTabSz="457200">
        <a:defRPr sz="3600">
          <a:solidFill>
            <a:srgbClr val="5FCBEF"/>
          </a:solidFill>
          <a:latin typeface="Trebuchet MS"/>
          <a:ea typeface="Trebuchet MS"/>
          <a:cs typeface="Trebuchet MS"/>
          <a:sym typeface="Trebuchet MS"/>
        </a:defRPr>
      </a:lvl3pPr>
      <a:lvl4pPr defTabSz="457200">
        <a:defRPr sz="3600">
          <a:solidFill>
            <a:srgbClr val="5FCBEF"/>
          </a:solidFill>
          <a:latin typeface="Trebuchet MS"/>
          <a:ea typeface="Trebuchet MS"/>
          <a:cs typeface="Trebuchet MS"/>
          <a:sym typeface="Trebuchet MS"/>
        </a:defRPr>
      </a:lvl4pPr>
      <a:lvl5pPr defTabSz="457200">
        <a:defRPr sz="3600">
          <a:solidFill>
            <a:srgbClr val="5FCBEF"/>
          </a:solidFill>
          <a:latin typeface="Trebuchet MS"/>
          <a:ea typeface="Trebuchet MS"/>
          <a:cs typeface="Trebuchet MS"/>
          <a:sym typeface="Trebuchet MS"/>
        </a:defRPr>
      </a:lvl5pPr>
      <a:lvl6pPr defTabSz="457200">
        <a:defRPr sz="3600">
          <a:solidFill>
            <a:srgbClr val="5FCBEF"/>
          </a:solidFill>
          <a:latin typeface="Trebuchet MS"/>
          <a:ea typeface="Trebuchet MS"/>
          <a:cs typeface="Trebuchet MS"/>
          <a:sym typeface="Trebuchet MS"/>
        </a:defRPr>
      </a:lvl6pPr>
      <a:lvl7pPr defTabSz="457200">
        <a:defRPr sz="3600">
          <a:solidFill>
            <a:srgbClr val="5FCBEF"/>
          </a:solidFill>
          <a:latin typeface="Trebuchet MS"/>
          <a:ea typeface="Trebuchet MS"/>
          <a:cs typeface="Trebuchet MS"/>
          <a:sym typeface="Trebuchet MS"/>
        </a:defRPr>
      </a:lvl7pPr>
      <a:lvl8pPr defTabSz="457200">
        <a:defRPr sz="3600">
          <a:solidFill>
            <a:srgbClr val="5FCBEF"/>
          </a:solidFill>
          <a:latin typeface="Trebuchet MS"/>
          <a:ea typeface="Trebuchet MS"/>
          <a:cs typeface="Trebuchet MS"/>
          <a:sym typeface="Trebuchet MS"/>
        </a:defRPr>
      </a:lvl8pPr>
      <a:lvl9pPr defTabSz="457200">
        <a:defRPr sz="3600">
          <a:solidFill>
            <a:srgbClr val="5FCBEF"/>
          </a:solidFill>
          <a:latin typeface="Trebuchet MS"/>
          <a:ea typeface="Trebuchet MS"/>
          <a:cs typeface="Trebuchet MS"/>
          <a:sym typeface="Trebuchet MS"/>
        </a:defRPr>
      </a:lvl9pPr>
    </p:titleStyle>
    <p:bodyStyle>
      <a:lvl1pPr marL="342900" indent="-342900" defTabSz="457200">
        <a:spcBef>
          <a:spcPts val="1000"/>
        </a:spcBef>
        <a:buClr>
          <a:srgbClr val="5FCBEF"/>
        </a:buClr>
        <a:buSzPct val="80000"/>
        <a:buFont typeface="Wingdings 3"/>
        <a:buChar char=""/>
        <a:defRPr>
          <a:solidFill>
            <a:srgbClr val="404040"/>
          </a:solidFill>
          <a:latin typeface="Trebuchet MS"/>
          <a:ea typeface="Trebuchet MS"/>
          <a:cs typeface="Trebuchet MS"/>
          <a:sym typeface="Trebuchet MS"/>
        </a:defRPr>
      </a:lvl1pPr>
      <a:lvl2pPr marL="778668" indent="-321468" defTabSz="457200">
        <a:spcBef>
          <a:spcPts val="1000"/>
        </a:spcBef>
        <a:buClr>
          <a:srgbClr val="5FCBEF"/>
        </a:buClr>
        <a:buSzPct val="80000"/>
        <a:buFont typeface="Wingdings 3"/>
        <a:buChar char=""/>
        <a:defRPr>
          <a:solidFill>
            <a:srgbClr val="404040"/>
          </a:solidFill>
          <a:latin typeface="Trebuchet MS"/>
          <a:ea typeface="Trebuchet MS"/>
          <a:cs typeface="Trebuchet MS"/>
          <a:sym typeface="Trebuchet MS"/>
        </a:defRPr>
      </a:lvl2pPr>
      <a:lvl3pPr marL="1208314" indent="-293914" defTabSz="457200">
        <a:spcBef>
          <a:spcPts val="1000"/>
        </a:spcBef>
        <a:buClr>
          <a:srgbClr val="5FCBEF"/>
        </a:buClr>
        <a:buSzPct val="80000"/>
        <a:buFont typeface="Wingdings 3"/>
        <a:buChar char=""/>
        <a:defRPr>
          <a:solidFill>
            <a:srgbClr val="404040"/>
          </a:solidFill>
          <a:latin typeface="Trebuchet MS"/>
          <a:ea typeface="Trebuchet MS"/>
          <a:cs typeface="Trebuchet MS"/>
          <a:sym typeface="Trebuchet MS"/>
        </a:defRPr>
      </a:lvl3pPr>
      <a:lvl4pPr marL="1714500" indent="-342900" defTabSz="457200">
        <a:spcBef>
          <a:spcPts val="1000"/>
        </a:spcBef>
        <a:buClr>
          <a:srgbClr val="5FCBEF"/>
        </a:buClr>
        <a:buSzPct val="80000"/>
        <a:buFont typeface="Wingdings 3"/>
        <a:buChar char=""/>
        <a:defRPr>
          <a:solidFill>
            <a:srgbClr val="404040"/>
          </a:solidFill>
          <a:latin typeface="Trebuchet MS"/>
          <a:ea typeface="Trebuchet MS"/>
          <a:cs typeface="Trebuchet MS"/>
          <a:sym typeface="Trebuchet MS"/>
        </a:defRPr>
      </a:lvl4pPr>
      <a:lvl5pPr marL="2171700" indent="-342900" defTabSz="457200">
        <a:spcBef>
          <a:spcPts val="1000"/>
        </a:spcBef>
        <a:buClr>
          <a:srgbClr val="5FCBEF"/>
        </a:buClr>
        <a:buSzPct val="80000"/>
        <a:buFont typeface="Wingdings 3"/>
        <a:buChar char=""/>
        <a:defRPr>
          <a:solidFill>
            <a:srgbClr val="404040"/>
          </a:solidFill>
          <a:latin typeface="Trebuchet MS"/>
          <a:ea typeface="Trebuchet MS"/>
          <a:cs typeface="Trebuchet MS"/>
          <a:sym typeface="Trebuchet MS"/>
        </a:defRPr>
      </a:lvl5pPr>
      <a:lvl6pPr marL="2628900" indent="-342900" defTabSz="457200">
        <a:spcBef>
          <a:spcPts val="1000"/>
        </a:spcBef>
        <a:buClr>
          <a:srgbClr val="5FCBEF"/>
        </a:buClr>
        <a:buSzPct val="80000"/>
        <a:buFont typeface="Wingdings 3"/>
        <a:buChar char=""/>
        <a:defRPr>
          <a:solidFill>
            <a:srgbClr val="404040"/>
          </a:solidFill>
          <a:latin typeface="Trebuchet MS"/>
          <a:ea typeface="Trebuchet MS"/>
          <a:cs typeface="Trebuchet MS"/>
          <a:sym typeface="Trebuchet MS"/>
        </a:defRPr>
      </a:lvl6pPr>
      <a:lvl7pPr marL="3086100" indent="-342900" defTabSz="457200">
        <a:spcBef>
          <a:spcPts val="1000"/>
        </a:spcBef>
        <a:buClr>
          <a:srgbClr val="5FCBEF"/>
        </a:buClr>
        <a:buSzPct val="80000"/>
        <a:buFont typeface="Wingdings 3"/>
        <a:buChar char=""/>
        <a:defRPr>
          <a:solidFill>
            <a:srgbClr val="404040"/>
          </a:solidFill>
          <a:latin typeface="Trebuchet MS"/>
          <a:ea typeface="Trebuchet MS"/>
          <a:cs typeface="Trebuchet MS"/>
          <a:sym typeface="Trebuchet MS"/>
        </a:defRPr>
      </a:lvl7pPr>
      <a:lvl8pPr marL="3543300" indent="-342900" defTabSz="457200">
        <a:spcBef>
          <a:spcPts val="1000"/>
        </a:spcBef>
        <a:buClr>
          <a:srgbClr val="5FCBEF"/>
        </a:buClr>
        <a:buSzPct val="80000"/>
        <a:buFont typeface="Wingdings 3"/>
        <a:buChar char=""/>
        <a:defRPr>
          <a:solidFill>
            <a:srgbClr val="404040"/>
          </a:solidFill>
          <a:latin typeface="Trebuchet MS"/>
          <a:ea typeface="Trebuchet MS"/>
          <a:cs typeface="Trebuchet MS"/>
          <a:sym typeface="Trebuchet MS"/>
        </a:defRPr>
      </a:lvl8pPr>
      <a:lvl9pPr marL="4000500" indent="-342900" defTabSz="457200">
        <a:spcBef>
          <a:spcPts val="1000"/>
        </a:spcBef>
        <a:buClr>
          <a:srgbClr val="5FCBEF"/>
        </a:buClr>
        <a:buSzPct val="80000"/>
        <a:buFont typeface="Wingdings 3"/>
        <a:buChar char=""/>
        <a:defRPr>
          <a:solidFill>
            <a:srgbClr val="404040"/>
          </a:solidFill>
          <a:latin typeface="Trebuchet MS"/>
          <a:ea typeface="Trebuchet MS"/>
          <a:cs typeface="Trebuchet MS"/>
          <a:sym typeface="Trebuchet MS"/>
        </a:defRPr>
      </a:lvl9pPr>
    </p:bodyStyle>
    <p:otherStyle>
      <a:lvl1pPr algn="r" defTabSz="457200">
        <a:defRPr sz="900">
          <a:solidFill>
            <a:schemeClr val="tx1"/>
          </a:solidFill>
          <a:latin typeface="+mn-lt"/>
          <a:ea typeface="+mn-ea"/>
          <a:cs typeface="+mn-cs"/>
          <a:sym typeface="Trebuchet MS"/>
        </a:defRPr>
      </a:lvl1pPr>
      <a:lvl2pPr indent="457200" algn="r" defTabSz="457200">
        <a:defRPr sz="900">
          <a:solidFill>
            <a:schemeClr val="tx1"/>
          </a:solidFill>
          <a:latin typeface="+mn-lt"/>
          <a:ea typeface="+mn-ea"/>
          <a:cs typeface="+mn-cs"/>
          <a:sym typeface="Trebuchet MS"/>
        </a:defRPr>
      </a:lvl2pPr>
      <a:lvl3pPr indent="914400" algn="r" defTabSz="457200">
        <a:defRPr sz="900">
          <a:solidFill>
            <a:schemeClr val="tx1"/>
          </a:solidFill>
          <a:latin typeface="+mn-lt"/>
          <a:ea typeface="+mn-ea"/>
          <a:cs typeface="+mn-cs"/>
          <a:sym typeface="Trebuchet MS"/>
        </a:defRPr>
      </a:lvl3pPr>
      <a:lvl4pPr indent="1371600" algn="r" defTabSz="457200">
        <a:defRPr sz="900">
          <a:solidFill>
            <a:schemeClr val="tx1"/>
          </a:solidFill>
          <a:latin typeface="+mn-lt"/>
          <a:ea typeface="+mn-ea"/>
          <a:cs typeface="+mn-cs"/>
          <a:sym typeface="Trebuchet MS"/>
        </a:defRPr>
      </a:lvl4pPr>
      <a:lvl5pPr indent="1828800" algn="r" defTabSz="457200">
        <a:defRPr sz="900">
          <a:solidFill>
            <a:schemeClr val="tx1"/>
          </a:solidFill>
          <a:latin typeface="+mn-lt"/>
          <a:ea typeface="+mn-ea"/>
          <a:cs typeface="+mn-cs"/>
          <a:sym typeface="Trebuchet MS"/>
        </a:defRPr>
      </a:lvl5pPr>
      <a:lvl6pPr indent="2286000" algn="r" defTabSz="457200">
        <a:defRPr sz="900">
          <a:solidFill>
            <a:schemeClr val="tx1"/>
          </a:solidFill>
          <a:latin typeface="+mn-lt"/>
          <a:ea typeface="+mn-ea"/>
          <a:cs typeface="+mn-cs"/>
          <a:sym typeface="Trebuchet MS"/>
        </a:defRPr>
      </a:lvl6pPr>
      <a:lvl7pPr indent="2743200" algn="r" defTabSz="457200">
        <a:defRPr sz="900">
          <a:solidFill>
            <a:schemeClr val="tx1"/>
          </a:solidFill>
          <a:latin typeface="+mn-lt"/>
          <a:ea typeface="+mn-ea"/>
          <a:cs typeface="+mn-cs"/>
          <a:sym typeface="Trebuchet MS"/>
        </a:defRPr>
      </a:lvl7pPr>
      <a:lvl8pPr indent="3200400" algn="r" defTabSz="457200">
        <a:defRPr sz="900">
          <a:solidFill>
            <a:schemeClr val="tx1"/>
          </a:solidFill>
          <a:latin typeface="+mn-lt"/>
          <a:ea typeface="+mn-ea"/>
          <a:cs typeface="+mn-cs"/>
          <a:sym typeface="Trebuchet MS"/>
        </a:defRPr>
      </a:lvl8pPr>
      <a:lvl9pPr indent="3657600" algn="r" defTabSz="457200">
        <a:defRPr sz="900">
          <a:solidFill>
            <a:schemeClr val="tx1"/>
          </a:solidFill>
          <a:latin typeface="+mn-lt"/>
          <a:ea typeface="+mn-ea"/>
          <a:cs typeface="+mn-cs"/>
          <a:sym typeface="Trebuchet M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1.jpeg"/><Relationship Id="rId4" Type="http://schemas.openxmlformats.org/officeDocument/2006/relationships/image" Target="../media/image2.jpe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type="title"/>
          </p:nvPr>
        </p:nvSpPr>
        <p:spPr>
          <a:xfrm>
            <a:off x="1507067" y="2009955"/>
            <a:ext cx="8094134" cy="1639019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236292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236292"/>
                </a:solidFill>
              </a:rPr>
              <a:t>Česká padelová tour 2018</a:t>
            </a:r>
          </a:p>
        </p:txBody>
      </p:sp>
      <p:sp>
        <p:nvSpPr>
          <p:cNvPr id="96" name="Shape 96"/>
          <p:cNvSpPr/>
          <p:nvPr>
            <p:ph type="body" idx="1"/>
          </p:nvPr>
        </p:nvSpPr>
        <p:spPr>
          <a:xfrm>
            <a:off x="1507066" y="3735239"/>
            <a:ext cx="8094134" cy="1639019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80000"/>
              </a:lnSpc>
              <a:defRPr>
                <a:solidFill>
                  <a:srgbClr val="000000"/>
                </a:solidFill>
              </a:defRPr>
            </a:pPr>
            <a:r>
              <a:rPr sz="1600">
                <a:solidFill>
                  <a:srgbClr val="808080"/>
                </a:solidFill>
                <a:latin typeface="Trebuchet MS Bold"/>
                <a:ea typeface="Trebuchet MS Bold"/>
                <a:cs typeface="Trebuchet MS Bold"/>
                <a:sym typeface="Trebuchet MS Bold"/>
              </a:rPr>
              <a:t>seriál oficiálních soutěžních turnajů vrcholící</a:t>
            </a:r>
            <a:endParaRPr sz="1600">
              <a:solidFill>
                <a:srgbClr val="808080"/>
              </a:solidFill>
            </a:endParaRPr>
          </a:p>
          <a:p>
            <a:pPr lvl="0">
              <a:lnSpc>
                <a:spcPct val="80000"/>
              </a:lnSpc>
              <a:defRPr>
                <a:solidFill>
                  <a:srgbClr val="000000"/>
                </a:solidFill>
              </a:defRPr>
            </a:pPr>
            <a:r>
              <a:rPr sz="1600">
                <a:solidFill>
                  <a:srgbClr val="808080"/>
                </a:solidFill>
                <a:latin typeface="Trebuchet MS Bold"/>
                <a:ea typeface="Trebuchet MS Bold"/>
                <a:cs typeface="Trebuchet MS Bold"/>
                <a:sym typeface="Trebuchet MS Bold"/>
              </a:rPr>
              <a:t>Mistrovstvím České republiky v padelu</a:t>
            </a:r>
            <a:endParaRPr sz="1600">
              <a:solidFill>
                <a:srgbClr val="808080"/>
              </a:solidFill>
              <a:latin typeface="Trebuchet MS Bold"/>
              <a:ea typeface="Trebuchet MS Bold"/>
              <a:cs typeface="Trebuchet MS Bold"/>
              <a:sym typeface="Trebuchet MS Bold"/>
            </a:endParaRPr>
          </a:p>
          <a:p>
            <a:pPr lvl="0">
              <a:lnSpc>
                <a:spcPct val="80000"/>
              </a:lnSpc>
              <a:defRPr>
                <a:solidFill>
                  <a:srgbClr val="000000"/>
                </a:solidFill>
              </a:defRPr>
            </a:pPr>
            <a:endParaRPr sz="1600">
              <a:solidFill>
                <a:srgbClr val="808080"/>
              </a:solidFill>
            </a:endParaRPr>
          </a:p>
          <a:p>
            <a:pPr lvl="0" algn="ctr">
              <a:lnSpc>
                <a:spcPct val="80000"/>
              </a:lnSpc>
              <a:defRPr>
                <a:solidFill>
                  <a:srgbClr val="000000"/>
                </a:solidFill>
              </a:defRPr>
            </a:pPr>
            <a:r>
              <a:rPr sz="1600">
                <a:solidFill>
                  <a:srgbClr val="808080"/>
                </a:solidFill>
              </a:rPr>
              <a:t>                                     </a:t>
            </a:r>
            <a:endParaRPr sz="1600">
              <a:solidFill>
                <a:srgbClr val="808080"/>
              </a:solidFill>
            </a:endParaRPr>
          </a:p>
          <a:p>
            <a:pPr lvl="0" algn="l">
              <a:lnSpc>
                <a:spcPct val="80000"/>
              </a:lnSpc>
              <a:defRPr>
                <a:solidFill>
                  <a:srgbClr val="000000"/>
                </a:solidFill>
              </a:defRPr>
            </a:pPr>
            <a:r>
              <a:rPr sz="1600">
                <a:solidFill>
                  <a:srgbClr val="808080"/>
                </a:solidFill>
              </a:rPr>
              <a:t> vyhlašuje:</a:t>
            </a:r>
          </a:p>
        </p:txBody>
      </p:sp>
      <p:pic>
        <p:nvPicPr>
          <p:cNvPr id="97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76079" y="4674115"/>
            <a:ext cx="1994156" cy="868762"/>
          </a:xfrm>
          <a:prstGeom prst="rect">
            <a:avLst/>
          </a:prstGeom>
          <a:ln w="12700">
            <a:miter lim="400000"/>
          </a:ln>
        </p:spPr>
      </p:pic>
      <p:pic>
        <p:nvPicPr>
          <p:cNvPr id="98" name="image2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139351" y="388195"/>
            <a:ext cx="3415401" cy="2122099"/>
          </a:xfrm>
          <a:prstGeom prst="rect">
            <a:avLst/>
          </a:prstGeom>
          <a:ln w="12700">
            <a:miter lim="400000"/>
          </a:ln>
        </p:spPr>
      </p:pic>
      <p:pic>
        <p:nvPicPr>
          <p:cNvPr id="99" name="image3.jp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649590" y="358962"/>
            <a:ext cx="3459904" cy="215133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type="title"/>
          </p:nvPr>
        </p:nvSpPr>
        <p:spPr>
          <a:xfrm>
            <a:off x="677333" y="609600"/>
            <a:ext cx="8596670" cy="1320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6292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236292"/>
                </a:solidFill>
              </a:rPr>
              <a:t>Proč vzniká?</a:t>
            </a:r>
          </a:p>
        </p:txBody>
      </p:sp>
      <p:sp>
        <p:nvSpPr>
          <p:cNvPr id="102" name="Shape 102"/>
          <p:cNvSpPr/>
          <p:nvPr>
            <p:ph type="body" idx="1"/>
          </p:nvPr>
        </p:nvSpPr>
        <p:spPr>
          <a:xfrm>
            <a:off x="677333" y="1930400"/>
            <a:ext cx="8596670" cy="4110963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90000"/>
              </a:lnSpc>
              <a:defRPr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Česká padelová federace (ČPF), jako zastřešující orgán padelu v České republice a člen mezinárodní padelové federace IPF, vyhlašuje 1. ročník oficiálních soutěžních turnajů v České republice pod názvem </a:t>
            </a:r>
            <a:r>
              <a:rPr sz="1600">
                <a:solidFill>
                  <a:srgbClr val="404040"/>
                </a:solidFill>
                <a:latin typeface="Trebuchet MS Bold"/>
                <a:ea typeface="Trebuchet MS Bold"/>
                <a:cs typeface="Trebuchet MS Bold"/>
                <a:sym typeface="Trebuchet MS Bold"/>
              </a:rPr>
              <a:t>Česká padelová tour 2018 (ČPT).</a:t>
            </a:r>
            <a:endParaRPr sz="1600">
              <a:solidFill>
                <a:srgbClr val="404040"/>
              </a:solidFill>
            </a:endParaRPr>
          </a:p>
          <a:p>
            <a:pPr lvl="0">
              <a:lnSpc>
                <a:spcPct val="90000"/>
              </a:lnSpc>
              <a:defRPr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Základní cílem ČPT 2018 je poskytnout především českým hráčům první možnost, jak v tomto sportu s velkým celosvětovým nárůstem popularity začít pravidelně hrát turnajové zápasy v České republice a to oficiálně pod hlavičkou České padelové federace.</a:t>
            </a:r>
            <a:endParaRPr sz="1600">
              <a:solidFill>
                <a:srgbClr val="404040"/>
              </a:solidFill>
            </a:endParaRPr>
          </a:p>
          <a:p>
            <a:pPr lvl="0">
              <a:lnSpc>
                <a:spcPct val="90000"/>
              </a:lnSpc>
              <a:defRPr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Druhým hlavním cílem ČPT 2018 je vygenerovat nejlepší páry, které se svými výsledky na turnajích kvalifikují na první </a:t>
            </a:r>
            <a:r>
              <a:rPr sz="1600">
                <a:solidFill>
                  <a:srgbClr val="404040"/>
                </a:solidFill>
                <a:latin typeface="Trebuchet MS Bold"/>
                <a:ea typeface="Trebuchet MS Bold"/>
                <a:cs typeface="Trebuchet MS Bold"/>
                <a:sym typeface="Trebuchet MS Bold"/>
              </a:rPr>
              <a:t>Mistrovství České republiky v padelu</a:t>
            </a:r>
            <a:r>
              <a:rPr sz="1600">
                <a:latin typeface="Trebuchet MS Bold"/>
                <a:ea typeface="Trebuchet MS Bold"/>
                <a:cs typeface="Trebuchet MS Bold"/>
                <a:sym typeface="Trebuchet MS Bold"/>
              </a:rPr>
              <a:t>, </a:t>
            </a:r>
            <a:r>
              <a:rPr sz="1600">
                <a:solidFill>
                  <a:srgbClr val="404040"/>
                </a:solidFill>
                <a:latin typeface="Trebuchet MS Bold"/>
                <a:ea typeface="Trebuchet MS Bold"/>
                <a:cs typeface="Trebuchet MS Bold"/>
                <a:sym typeface="Trebuchet MS Bold"/>
              </a:rPr>
              <a:t>tzv. Masters.</a:t>
            </a:r>
            <a:endParaRPr sz="1600">
              <a:solidFill>
                <a:srgbClr val="404040"/>
              </a:solidFill>
            </a:endParaRPr>
          </a:p>
          <a:p>
            <a:pPr lvl="0">
              <a:lnSpc>
                <a:spcPct val="90000"/>
              </a:lnSpc>
              <a:defRPr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Třetím hlavním cílem ČPT 2018 pak je vytvoření historicky prvního </a:t>
            </a:r>
            <a:r>
              <a:rPr sz="1600">
                <a:solidFill>
                  <a:srgbClr val="404040"/>
                </a:solidFill>
                <a:latin typeface="Trebuchet MS Bold"/>
                <a:ea typeface="Trebuchet MS Bold"/>
                <a:cs typeface="Trebuchet MS Bold"/>
                <a:sym typeface="Trebuchet MS Bold"/>
              </a:rPr>
              <a:t>oficiálního celostátního žebříčku </a:t>
            </a:r>
            <a:r>
              <a:rPr sz="1600">
                <a:solidFill>
                  <a:srgbClr val="404040"/>
                </a:solidFill>
              </a:rPr>
              <a:t>padelových hráčů v ČR a jeho průběžná aktualizace na základě výsledků turnajů ČPT včetně Mistrovství České republiky.</a:t>
            </a:r>
            <a:endParaRPr sz="1600">
              <a:solidFill>
                <a:srgbClr val="404040"/>
              </a:solidFill>
            </a:endParaRPr>
          </a:p>
          <a:p>
            <a:pPr lvl="0">
              <a:lnSpc>
                <a:spcPct val="90000"/>
              </a:lnSpc>
              <a:defRPr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K výsledkům ČPT bude ČPF přihlížet při sestavování reprezentačního výběru České republiky při mezinárodních akcích.</a:t>
            </a:r>
          </a:p>
        </p:txBody>
      </p:sp>
      <p:pic>
        <p:nvPicPr>
          <p:cNvPr id="103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979136" y="5730630"/>
            <a:ext cx="1994155" cy="86876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type="title"/>
          </p:nvPr>
        </p:nvSpPr>
        <p:spPr>
          <a:xfrm>
            <a:off x="677333" y="609600"/>
            <a:ext cx="8596670" cy="1320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6292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236292"/>
                </a:solidFill>
              </a:rPr>
              <a:t>Základní parametry </a:t>
            </a:r>
          </a:p>
        </p:txBody>
      </p:sp>
      <p:sp>
        <p:nvSpPr>
          <p:cNvPr id="106" name="Shape 106"/>
          <p:cNvSpPr/>
          <p:nvPr>
            <p:ph type="body" idx="1"/>
          </p:nvPr>
        </p:nvSpPr>
        <p:spPr>
          <a:xfrm>
            <a:off x="677333" y="2160589"/>
            <a:ext cx="8596670" cy="3880773"/>
          </a:xfrm>
          <a:prstGeom prst="rect">
            <a:avLst/>
          </a:prstGeom>
        </p:spPr>
        <p:txBody>
          <a:bodyPr/>
          <a:lstStyle/>
          <a:p>
            <a:pPr lvl="0" marL="321468" indent="-321468">
              <a:defRPr>
                <a:solidFill>
                  <a:srgbClr val="000000"/>
                </a:solidFill>
              </a:defRPr>
            </a:pPr>
            <a:r>
              <a:rPr sz="1500">
                <a:solidFill>
                  <a:srgbClr val="404040"/>
                </a:solidFill>
              </a:rPr>
              <a:t>ČPT 2018 je určena všem hráčům řádně registrovaným v České padelové federaci (jak se registrovat viz </a:t>
            </a:r>
            <a:r>
              <a:rPr sz="1500">
                <a:solidFill>
                  <a:srgbClr val="404040"/>
                </a:solidFill>
                <a:latin typeface="Trebuchet MS Bold"/>
                <a:ea typeface="Trebuchet MS Bold"/>
                <a:cs typeface="Trebuchet MS Bold"/>
                <a:sym typeface="Trebuchet MS Bold"/>
              </a:rPr>
              <a:t>www.czpadel.cz</a:t>
            </a:r>
            <a:r>
              <a:rPr sz="1500">
                <a:solidFill>
                  <a:srgbClr val="404040"/>
                </a:solidFill>
              </a:rPr>
              <a:t>).</a:t>
            </a:r>
            <a:r>
              <a:rPr sz="1500" u="sng">
                <a:solidFill>
                  <a:srgbClr val="404040"/>
                </a:solidFill>
              </a:rPr>
              <a:t> </a:t>
            </a:r>
            <a:endParaRPr sz="1600">
              <a:solidFill>
                <a:srgbClr val="404040"/>
              </a:solidFill>
            </a:endParaRPr>
          </a:p>
          <a:p>
            <a:pPr lvl="0">
              <a:defRPr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ČPT 2018 je vyhlašovaná v kategorii mužů. Pořadatel každého turnaje ČPT může zorganizovat paralelní turnaj žen, který ovšem nebude součástí ČPT 2018.</a:t>
            </a:r>
            <a:endParaRPr sz="1600">
              <a:solidFill>
                <a:srgbClr val="404040"/>
              </a:solidFill>
            </a:endParaRPr>
          </a:p>
          <a:p>
            <a:pPr lvl="0">
              <a:defRPr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ČPT 2018 se skládá ze seriálu 4 - 7</a:t>
            </a:r>
            <a:r>
              <a:rPr sz="1600">
                <a:solidFill>
                  <a:srgbClr val="404040"/>
                </a:solidFill>
                <a:latin typeface="Trebuchet MS Bold"/>
                <a:ea typeface="Trebuchet MS Bold"/>
                <a:cs typeface="Trebuchet MS Bold"/>
                <a:sym typeface="Trebuchet MS Bold"/>
              </a:rPr>
              <a:t> </a:t>
            </a:r>
            <a:r>
              <a:rPr sz="1600">
                <a:solidFill>
                  <a:srgbClr val="404040"/>
                </a:solidFill>
              </a:rPr>
              <a:t>turnajů (přesný počet bude upřesněn).</a:t>
            </a:r>
            <a:endParaRPr sz="1600">
              <a:solidFill>
                <a:srgbClr val="404040"/>
              </a:solidFill>
            </a:endParaRPr>
          </a:p>
          <a:p>
            <a:pPr lvl="0">
              <a:defRPr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ČPT 2018 se bude hrát v turnajovém formátu 4-6 +1, kdy prvních 4-6 turnajů má navíc kvalifikační charakter pro finálový turnaj Masters, který se bude hrát jako </a:t>
            </a:r>
            <a:r>
              <a:rPr sz="1600">
                <a:solidFill>
                  <a:srgbClr val="404040"/>
                </a:solidFill>
                <a:latin typeface="Trebuchet MS Bold"/>
                <a:ea typeface="Trebuchet MS Bold"/>
                <a:cs typeface="Trebuchet MS Bold"/>
                <a:sym typeface="Trebuchet MS Bold"/>
              </a:rPr>
              <a:t>Mistrovství České republiky v padelu.</a:t>
            </a:r>
            <a:endParaRPr sz="1600">
              <a:solidFill>
                <a:srgbClr val="404040"/>
              </a:solidFill>
            </a:endParaRPr>
          </a:p>
          <a:p>
            <a:pPr lvl="0">
              <a:defRPr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ČPT 2018 se odehraje v období </a:t>
            </a:r>
            <a:r>
              <a:rPr sz="1600">
                <a:solidFill>
                  <a:srgbClr val="404040"/>
                </a:solidFill>
                <a:latin typeface="Trebuchet MS Bold"/>
                <a:ea typeface="Trebuchet MS Bold"/>
                <a:cs typeface="Trebuchet MS Bold"/>
                <a:sym typeface="Trebuchet MS Bold"/>
              </a:rPr>
              <a:t>květen - září 2018 </a:t>
            </a:r>
            <a:r>
              <a:rPr sz="1600">
                <a:solidFill>
                  <a:srgbClr val="404040"/>
                </a:solidFill>
              </a:rPr>
              <a:t>(termíny jednotlivých turnajů budou upřesněny)</a:t>
            </a:r>
            <a:endParaRPr sz="1600">
              <a:solidFill>
                <a:srgbClr val="404040"/>
              </a:solidFill>
            </a:endParaRPr>
          </a:p>
          <a:p>
            <a:pPr lvl="0">
              <a:defRPr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Místa konání ČPT 2018: Praha, Beroun, Ostrava (místo konání turnaje Masters bude určeno v průběhu sezóny).</a:t>
            </a:r>
          </a:p>
        </p:txBody>
      </p:sp>
      <p:pic>
        <p:nvPicPr>
          <p:cNvPr id="107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961884" y="5769669"/>
            <a:ext cx="1994155" cy="86876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type="title"/>
          </p:nvPr>
        </p:nvSpPr>
        <p:spPr>
          <a:xfrm>
            <a:off x="677333" y="609600"/>
            <a:ext cx="8596670" cy="1320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6292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236292"/>
                </a:solidFill>
              </a:rPr>
              <a:t>Soutěžní pravidla </a:t>
            </a:r>
          </a:p>
        </p:txBody>
      </p:sp>
      <p:sp>
        <p:nvSpPr>
          <p:cNvPr id="110" name="Shape 110"/>
          <p:cNvSpPr/>
          <p:nvPr>
            <p:ph type="body" idx="1"/>
          </p:nvPr>
        </p:nvSpPr>
        <p:spPr>
          <a:xfrm>
            <a:off x="677333" y="1682151"/>
            <a:ext cx="8596670" cy="4597879"/>
          </a:xfrm>
          <a:prstGeom prst="rect">
            <a:avLst/>
          </a:prstGeom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Všechny turnaje ČPT se hrají podle jednotných pravidel.</a:t>
            </a:r>
            <a:endParaRPr>
              <a:solidFill>
                <a:srgbClr val="404040"/>
              </a:solidFill>
            </a:endParaRPr>
          </a:p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Každého turnaje ČPT se musí účastnit </a:t>
            </a:r>
            <a:r>
              <a:rPr>
                <a:solidFill>
                  <a:srgbClr val="404040"/>
                </a:solidFill>
                <a:latin typeface="Trebuchet MS Bold"/>
                <a:ea typeface="Trebuchet MS Bold"/>
                <a:cs typeface="Trebuchet MS Bold"/>
                <a:sym typeface="Trebuchet MS Bold"/>
              </a:rPr>
              <a:t>minimálně 8 dvojic. </a:t>
            </a:r>
            <a:r>
              <a:rPr>
                <a:solidFill>
                  <a:srgbClr val="404040"/>
                </a:solidFill>
              </a:rPr>
              <a:t>V případě, že bude na turnaj přihlášeno méně než 8 dvojic, je na rozhodnutí jeho pořadatele, zda turnaj zorganizuje. V takovém případě však nebudou jeho výsledky započítávány do ČPT.</a:t>
            </a:r>
            <a:endParaRPr>
              <a:solidFill>
                <a:srgbClr val="404040"/>
              </a:solidFill>
            </a:endParaRPr>
          </a:p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Podle umístění na každém turnaji budou hráči získávat body do průběžného pořadí ČPT 2018 a zároveň </a:t>
            </a:r>
            <a:r>
              <a:t>do celostátního žebříčku jednotlivců, který bude aktualizován po každém turnaji ČPT.</a:t>
            </a:r>
          </a:p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Závěrečného turnaje Masters, tj. Mistrovství České republiky v padelu, se zúčastní </a:t>
            </a:r>
            <a:r>
              <a:rPr>
                <a:solidFill>
                  <a:srgbClr val="404040"/>
                </a:solidFill>
                <a:latin typeface="Trebuchet MS Bold"/>
                <a:ea typeface="Trebuchet MS Bold"/>
                <a:cs typeface="Trebuchet MS Bold"/>
                <a:sym typeface="Trebuchet MS Bold"/>
              </a:rPr>
              <a:t>16 nejlepších dvojic.</a:t>
            </a:r>
            <a:endParaRPr>
              <a:solidFill>
                <a:srgbClr val="404040"/>
              </a:solidFill>
              <a:latin typeface="Trebuchet MS Bold"/>
              <a:ea typeface="Trebuchet MS Bold"/>
              <a:cs typeface="Trebuchet MS Bold"/>
              <a:sym typeface="Trebuchet MS Bold"/>
            </a:endParaRPr>
          </a:p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Pořadí 16 nejlepších dvojic s právem účasti na Masters bude vytvořeno součtem bodů obou hráčů z přihlášené dvojice získaných celkově na všech předchozích turnajích ČPT. </a:t>
            </a:r>
            <a:endParaRPr>
              <a:solidFill>
                <a:srgbClr val="404040"/>
              </a:solidFill>
            </a:endParaRPr>
          </a:p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ČPF má právo na Masters udělit jedné dvojici </a:t>
            </a:r>
            <a:r>
              <a:rPr>
                <a:solidFill>
                  <a:srgbClr val="404040"/>
                </a:solidFill>
                <a:latin typeface="Trebuchet MS Bold"/>
                <a:ea typeface="Trebuchet MS Bold"/>
                <a:cs typeface="Trebuchet MS Bold"/>
                <a:sym typeface="Trebuchet MS Bold"/>
              </a:rPr>
              <a:t>volnou kartu.</a:t>
            </a:r>
          </a:p>
        </p:txBody>
      </p:sp>
      <p:pic>
        <p:nvPicPr>
          <p:cNvPr id="111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996389" y="5769671"/>
            <a:ext cx="1994155" cy="86876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>
            <p:ph type="title"/>
          </p:nvPr>
        </p:nvSpPr>
        <p:spPr>
          <a:xfrm>
            <a:off x="677333" y="609600"/>
            <a:ext cx="8596670" cy="1320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6292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236292"/>
                </a:solidFill>
              </a:rPr>
              <a:t>Soutěžní pravidla </a:t>
            </a:r>
          </a:p>
        </p:txBody>
      </p:sp>
      <p:sp>
        <p:nvSpPr>
          <p:cNvPr id="114" name="Shape 114"/>
          <p:cNvSpPr/>
          <p:nvPr>
            <p:ph type="body" idx="1"/>
          </p:nvPr>
        </p:nvSpPr>
        <p:spPr>
          <a:xfrm>
            <a:off x="677333" y="2160589"/>
            <a:ext cx="8596670" cy="3880773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90000"/>
              </a:lnSpc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Na jednotlivých turnajích ČPT získávají hráči body dle bodovací tabulky (viz dále). Na Mistrovství České republiky získávají hráči body dle samostatné bodovací tabulky pro Masters (viz dále).</a:t>
            </a:r>
            <a:endParaRPr>
              <a:solidFill>
                <a:srgbClr val="404040"/>
              </a:solidFill>
            </a:endParaRPr>
          </a:p>
          <a:p>
            <a:pPr lvl="0">
              <a:lnSpc>
                <a:spcPct val="90000"/>
              </a:lnSpc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Vítězný pár turnaje Masters získává titul Mistra České republiky. Zároveň bude po Masters vyhlášen vítěz celé ČPT 2018, což bude dvojice s celkovým nejvyšším bodovým ziskem ze všech turnajů včetně Masters.</a:t>
            </a:r>
            <a:endParaRPr>
              <a:solidFill>
                <a:srgbClr val="404040"/>
              </a:solidFill>
            </a:endParaRPr>
          </a:p>
          <a:p>
            <a:pPr lvl="0">
              <a:lnSpc>
                <a:spcPct val="90000"/>
              </a:lnSpc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Hráči mohou na jednotlivých turnajích startovat s různými partnery, příslušné body odpovídající konečnému umístění na turnaji získává každý hráč jednotlivě.</a:t>
            </a:r>
            <a:endParaRPr>
              <a:solidFill>
                <a:srgbClr val="404040"/>
              </a:solidFill>
            </a:endParaRPr>
          </a:p>
          <a:p>
            <a:pPr lvl="0">
              <a:lnSpc>
                <a:spcPct val="90000"/>
              </a:lnSpc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ČPF garantuje účastníkům turnajů ČPT odehrání minimálně dvou zápasů.</a:t>
            </a:r>
            <a:endParaRPr>
              <a:solidFill>
                <a:srgbClr val="404040"/>
              </a:solidFill>
            </a:endParaRPr>
          </a:p>
          <a:p>
            <a:pPr lvl="0">
              <a:lnSpc>
                <a:spcPct val="90000"/>
              </a:lnSpc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Na turnajích ČPT včetně Masters se zápasy hrají na dva vítězné sety do 6 gamů, za případného stavu 6:6 se hraje tie-break. </a:t>
            </a:r>
          </a:p>
        </p:txBody>
      </p:sp>
      <p:pic>
        <p:nvPicPr>
          <p:cNvPr id="115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996389" y="5769671"/>
            <a:ext cx="1994155" cy="86876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>
            <p:ph type="title"/>
          </p:nvPr>
        </p:nvSpPr>
        <p:spPr>
          <a:xfrm>
            <a:off x="608322" y="549215"/>
            <a:ext cx="8596670" cy="13208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6292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236292"/>
                </a:solidFill>
              </a:rPr>
              <a:t>Bodová tabulka turnajů</a:t>
            </a:r>
          </a:p>
        </p:txBody>
      </p:sp>
      <p:sp>
        <p:nvSpPr>
          <p:cNvPr id="118" name="Shape 118"/>
          <p:cNvSpPr/>
          <p:nvPr>
            <p:ph type="body" idx="1"/>
          </p:nvPr>
        </p:nvSpPr>
        <p:spPr>
          <a:xfrm>
            <a:off x="785004" y="2160589"/>
            <a:ext cx="8686801" cy="3880773"/>
          </a:xfrm>
          <a:prstGeom prst="rect">
            <a:avLst/>
          </a:prstGeom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1. místo: 100 bodů  (pro každého hráče)                               </a:t>
            </a:r>
            <a:endParaRPr>
              <a:solidFill>
                <a:srgbClr val="404040"/>
              </a:solidFill>
            </a:endParaRPr>
          </a:p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2. místo (poražený finalista):   70 bodů (pro každého hráče)                                </a:t>
            </a:r>
            <a:endParaRPr>
              <a:solidFill>
                <a:srgbClr val="404040"/>
              </a:solidFill>
            </a:endParaRPr>
          </a:p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3. - 4. místo (poražení semifinalisté): 50 bodů  (pro každého hráče)                               </a:t>
            </a:r>
            <a:endParaRPr>
              <a:solidFill>
                <a:srgbClr val="404040"/>
              </a:solidFill>
            </a:endParaRPr>
          </a:p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5. - 8. místo (poražení čtvrtfinalisté): 20 bodů (pro každého hráče)</a:t>
            </a:r>
            <a:endParaRPr>
              <a:solidFill>
                <a:srgbClr val="404040"/>
              </a:solidFill>
            </a:endParaRPr>
          </a:p>
          <a:p>
            <a:pPr lvl="0" marL="0" indent="0">
              <a:buSzTx/>
              <a:buNone/>
              <a:defRPr>
                <a:solidFill>
                  <a:srgbClr val="000000"/>
                </a:solidFill>
              </a:defRPr>
            </a:pPr>
            <a:endParaRPr>
              <a:solidFill>
                <a:srgbClr val="404040"/>
              </a:solidFill>
            </a:endParaRPr>
          </a:p>
          <a:p>
            <a:pPr lvl="0" marL="0" indent="0">
              <a:buSzTx/>
              <a:buNone/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Všechny dvojice, které skončí na turnaji na horším než 8. místě, získají buď 10 bodů nebo 5 bodů (podle svých výsledků v zápasech útěchy). Uvedené body jsou pro každého hráče zvlášť.</a:t>
            </a:r>
          </a:p>
        </p:txBody>
      </p:sp>
      <p:pic>
        <p:nvPicPr>
          <p:cNvPr id="119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970510" y="5804175"/>
            <a:ext cx="1994155" cy="86876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type="title"/>
          </p:nvPr>
        </p:nvSpPr>
        <p:spPr>
          <a:xfrm>
            <a:off x="677333" y="609600"/>
            <a:ext cx="8596670" cy="1320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6292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236292"/>
                </a:solidFill>
              </a:rPr>
              <a:t>Bodová tabulka Masters - Mistrovství ČR</a:t>
            </a:r>
          </a:p>
        </p:txBody>
      </p:sp>
      <p:sp>
        <p:nvSpPr>
          <p:cNvPr id="122" name="Shape 122"/>
          <p:cNvSpPr/>
          <p:nvPr>
            <p:ph type="body" idx="1"/>
          </p:nvPr>
        </p:nvSpPr>
        <p:spPr>
          <a:xfrm>
            <a:off x="828136" y="2160589"/>
            <a:ext cx="7876952" cy="3652214"/>
          </a:xfrm>
          <a:prstGeom prst="rect">
            <a:avLst/>
          </a:prstGeom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1. místo:    200 bodů  (pro každého hráče)                               </a:t>
            </a:r>
            <a:endParaRPr>
              <a:solidFill>
                <a:srgbClr val="404040"/>
              </a:solidFill>
            </a:endParaRPr>
          </a:p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2. místo:     140 bodů (pro každého hráče)                               </a:t>
            </a:r>
            <a:endParaRPr>
              <a:solidFill>
                <a:srgbClr val="404040"/>
              </a:solidFill>
            </a:endParaRPr>
          </a:p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3.-4. místo: 100 bodů  (pro každého hráče)                               </a:t>
            </a:r>
            <a:endParaRPr>
              <a:solidFill>
                <a:srgbClr val="404040"/>
              </a:solidFill>
            </a:endParaRPr>
          </a:p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5.-8. místo:   40 bodů  (pro každého hráče)</a:t>
            </a:r>
          </a:p>
        </p:txBody>
      </p:sp>
      <p:pic>
        <p:nvPicPr>
          <p:cNvPr id="123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987763" y="5812802"/>
            <a:ext cx="1994155" cy="868762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Shape 124"/>
          <p:cNvSpPr/>
          <p:nvPr/>
        </p:nvSpPr>
        <p:spPr>
          <a:xfrm>
            <a:off x="914399" y="4020444"/>
            <a:ext cx="8013942" cy="1424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/>
            <a:r>
              <a:rPr>
                <a:solidFill>
                  <a:srgbClr val="404040"/>
                </a:solidFill>
              </a:rPr>
              <a:t>Všechny dvojice, které skončí na horším než 8. místě, získají buď 20 bodů nebo 10 bodů podle svých výsledků v zápasech útěchy. Uvedené body jsou pro každého hráče zvlášť.</a:t>
            </a:r>
            <a:endParaRPr>
              <a:solidFill>
                <a:srgbClr val="404040"/>
              </a:solidFill>
            </a:endParaRPr>
          </a:p>
          <a:p>
            <a:pPr lvl="0"/>
            <a:endParaRPr>
              <a:solidFill>
                <a:srgbClr val="404040"/>
              </a:solidFill>
            </a:endParaRP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type="title"/>
          </p:nvPr>
        </p:nvSpPr>
        <p:spPr>
          <a:xfrm>
            <a:off x="677333" y="609600"/>
            <a:ext cx="8596670" cy="1320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6292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236292"/>
                </a:solidFill>
              </a:rPr>
              <a:t>Pořadatelství turnajů ČPT</a:t>
            </a:r>
          </a:p>
        </p:txBody>
      </p:sp>
      <p:sp>
        <p:nvSpPr>
          <p:cNvPr id="127" name="Shape 127"/>
          <p:cNvSpPr/>
          <p:nvPr>
            <p:ph type="body" idx="1"/>
          </p:nvPr>
        </p:nvSpPr>
        <p:spPr>
          <a:xfrm>
            <a:off x="677333" y="1609344"/>
            <a:ext cx="8596670" cy="4581145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80000"/>
              </a:lnSpc>
              <a:defRPr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Pořadatelem turnajů ČPT bude padelový klub/provozovatel padelových kurtů po splnění podmínek daných ČPF.  Mezi ně patří: </a:t>
            </a:r>
            <a:endParaRPr sz="1600">
              <a:solidFill>
                <a:srgbClr val="404040"/>
              </a:solidFill>
            </a:endParaRPr>
          </a:p>
          <a:p>
            <a:pPr lvl="0">
              <a:lnSpc>
                <a:spcPct val="80000"/>
              </a:lnSpc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provozovatel padelového areálu/klub musí dát ČPF na vědomí zájem o pořadatelství do určeného termínu, aby mohl být zařazen do oficiální listiny ČPT.</a:t>
            </a:r>
            <a:endParaRPr sz="1600">
              <a:solidFill>
                <a:srgbClr val="404040"/>
              </a:solidFill>
            </a:endParaRPr>
          </a:p>
          <a:p>
            <a:pPr lvl="0">
              <a:lnSpc>
                <a:spcPct val="80000"/>
              </a:lnSpc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pořadatel musí mít k dispozici alespoň 1 padelový kurt s oficiální certifikací ČPF. </a:t>
            </a:r>
            <a:endParaRPr sz="1600">
              <a:solidFill>
                <a:srgbClr val="404040"/>
              </a:solidFill>
            </a:endParaRPr>
          </a:p>
          <a:p>
            <a:pPr lvl="0">
              <a:lnSpc>
                <a:spcPct val="80000"/>
              </a:lnSpc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pořadatel musí zabezpečit zázemí pro účastníky turnaje (šatny, sprchy, toalety) a základní občerstvení na prodej. </a:t>
            </a:r>
            <a:endParaRPr sz="1600">
              <a:solidFill>
                <a:srgbClr val="404040"/>
              </a:solidFill>
            </a:endParaRPr>
          </a:p>
          <a:p>
            <a:pPr lvl="0">
              <a:lnSpc>
                <a:spcPct val="80000"/>
              </a:lnSpc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pořadatel jmenuje ředitele turnaje s příslušnými pravomocemi a povinnostmi vůči ČPF. Ředitel musí určit vrchního rozhodčího turnaje se znalostmi padelových pravidel  nebo může funkci vrchního rozhodčího vykonávat sám. </a:t>
            </a:r>
            <a:endParaRPr sz="1600">
              <a:solidFill>
                <a:srgbClr val="404040"/>
              </a:solidFill>
            </a:endParaRPr>
          </a:p>
          <a:p>
            <a:pPr lvl="0">
              <a:lnSpc>
                <a:spcPct val="80000"/>
              </a:lnSpc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startovné vybrané od účastnících se hráčů je příjmem pořadatele.</a:t>
            </a:r>
            <a:endParaRPr sz="1600">
              <a:solidFill>
                <a:srgbClr val="404040"/>
              </a:solidFill>
            </a:endParaRPr>
          </a:p>
          <a:p>
            <a:pPr lvl="0">
              <a:lnSpc>
                <a:spcPct val="80000"/>
              </a:lnSpc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pořadatel uhradí ČPF nejpozději do 14 dnů po ukončení turnaje licenční poplatek ve výši 10% z částky přijaté na startovném od hráčů. Výše startovného na turnajích bude určena po dohodě ČPF s pořadatelem daného turnaje, minimálně však bude ve výši 400 Kč/hráče. </a:t>
            </a:r>
            <a:endParaRPr sz="1600">
              <a:solidFill>
                <a:srgbClr val="404040"/>
              </a:solidFill>
            </a:endParaRPr>
          </a:p>
          <a:p>
            <a:pPr lvl="0">
              <a:lnSpc>
                <a:spcPct val="80000"/>
              </a:lnSpc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sz="1600">
                <a:solidFill>
                  <a:srgbClr val="404040"/>
                </a:solidFill>
              </a:rPr>
              <a:t>ČPF má právo vyslat na turnaj svého delegáta s kontrolními pravomocemi.</a:t>
            </a:r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35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9050" cap="rnd">
          <a:solidFill>
            <a:srgbClr val="5FCBEF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rebuchet MS"/>
            <a:ea typeface="Trebuchet MS"/>
            <a:cs typeface="Trebuchet M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9050" cap="rnd">
          <a:solidFill>
            <a:srgbClr val="5FCBEF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rebuchet MS"/>
            <a:ea typeface="Trebuchet MS"/>
            <a:cs typeface="Trebuchet M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35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9050" cap="rnd">
          <a:solidFill>
            <a:srgbClr val="5FCBEF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rebuchet MS"/>
            <a:ea typeface="Trebuchet MS"/>
            <a:cs typeface="Trebuchet M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9050" cap="rnd">
          <a:solidFill>
            <a:srgbClr val="5FCBEF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rebuchet MS"/>
            <a:ea typeface="Trebuchet MS"/>
            <a:cs typeface="Trebuchet M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